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3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4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5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0" r:id="rId4"/>
    <p:sldMasterId id="2147484282" r:id="rId5"/>
    <p:sldMasterId id="2147484322" r:id="rId6"/>
    <p:sldMasterId id="2147486149" r:id="rId7"/>
    <p:sldMasterId id="2147486341" r:id="rId8"/>
    <p:sldMasterId id="2147486380" r:id="rId9"/>
  </p:sldMasterIdLst>
  <p:notesMasterIdLst>
    <p:notesMasterId r:id="rId19"/>
  </p:notesMasterIdLst>
  <p:sldIdLst>
    <p:sldId id="278" r:id="rId10"/>
    <p:sldId id="257" r:id="rId11"/>
    <p:sldId id="463" r:id="rId12"/>
    <p:sldId id="290" r:id="rId13"/>
    <p:sldId id="286" r:id="rId14"/>
    <p:sldId id="289" r:id="rId15"/>
    <p:sldId id="288" r:id="rId16"/>
    <p:sldId id="291" r:id="rId17"/>
    <p:sldId id="293" r:id="rId1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305D6620-782F-70C4-93C5-9B9D2D287D2F}" name="Shaver, Brad" initials="SB" userId="S::brad.shaver@emerson.com::56164ba5-1e6e-41fe-a8af-af7d5c30e0e6" providerId="AD"/>
  <p188:author id="{134BAA73-7D3C-3DAE-F26A-003A7267DF4E}" name="Heidemann, Frank" initials="HF" userId="S::frank.heidemann@emerson.com::2c03206f-1cb4-407c-80f1-64e448cfdf87" providerId="AD"/>
  <p188:author id="{07DF239A-D322-DE6A-EC6D-F2EA0AE36CF3}" name="Pastucha, Susanne" initials="SP" userId="S::susanne.pastucha@emerson.com::d45620ce-efc2-416d-8acc-4228a65594af" providerId="AD"/>
  <p188:author id="{BE7E07AD-CC6F-CF25-420C-49C607869912}" name="Castillo, Carmen" initials="CC" userId="S::carmen.castillo@emerson.com::c1fe2740-6025-494e-b923-22e964a78898" providerId="AD"/>
  <p188:author id="{6F5A3AAD-56D1-C03E-B590-DB6A306B9F0E}" name="Connell, Ruth" initials="" userId="S::Ruth.Connell@emerson.com::47456598-3269-415e-9960-7f296c735b88" providerId="AD"/>
  <p188:author id="{C1E9D2BF-C632-EDBB-7A86-87B14607610A}" name="Bax, Matteo" initials="MB" userId="S::matteo.bax@emerson.com::aee556a3-2a02-499f-a343-47118a96584c" providerId="AD"/>
  <p188:author id="{B30B6BCD-B5A3-26D4-83D9-8E5A45BA472B}" name="DeLeon, Meredith" initials="DM" userId="S::meredith.deleon@emerson.com::8fa5bff6-4f20-4195-a0ea-7178b126f7c3" providerId="AD"/>
  <p188:author id="{16DDA7D0-59F6-8EE2-B904-9100C6A4A6DF}" name="Treece, Brandon" initials="BT" userId="S::brandon.treece@emerson.com::3be3e699-de2f-4696-8b40-cf1bc7494728" providerId="AD"/>
  <p188:author id="{39ED49F1-56D0-FB7E-01A8-AB49334ACE4A}" name="Saunders, Lai Wan" initials="SL" userId="S::lai.wan.saunders@emerson.com::ae1fc199-1330-46aa-94f5-91a6a6cf89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24"/>
    <a:srgbClr val="053426"/>
    <a:srgbClr val="0A2B24"/>
    <a:srgbClr val="00AD7C"/>
    <a:srgbClr val="EEEEEF"/>
    <a:srgbClr val="7BCF8B"/>
    <a:srgbClr val="1DB1DE"/>
    <a:srgbClr val="DDDDDD"/>
    <a:srgbClr val="08C1C7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DF900D-E026-49CA-8681-C10E0AA1921B}" v="1546" dt="2025-06-12T11:50:53.3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00" autoAdjust="0"/>
  </p:normalViewPr>
  <p:slideViewPr>
    <p:cSldViewPr snapToGrid="0">
      <p:cViewPr varScale="1">
        <p:scale>
          <a:sx n="100" d="100"/>
          <a:sy n="100" d="100"/>
        </p:scale>
        <p:origin x="10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uder, Oliver" userId="3273908c-b5e6-454d-8475-d89e088646ab" providerId="ADAL" clId="{ADDF900D-E026-49CA-8681-C10E0AA1921B}"/>
    <pc:docChg chg="undo custSel addSld delSld modSld sldOrd delSection modSection">
      <pc:chgData name="Bruder, Oliver" userId="3273908c-b5e6-454d-8475-d89e088646ab" providerId="ADAL" clId="{ADDF900D-E026-49CA-8681-C10E0AA1921B}" dt="2025-06-12T11:50:53.332" v="2691"/>
      <pc:docMkLst>
        <pc:docMk/>
      </pc:docMkLst>
      <pc:sldChg chg="addSp delSp modSp mod modAnim">
        <pc:chgData name="Bruder, Oliver" userId="3273908c-b5e6-454d-8475-d89e088646ab" providerId="ADAL" clId="{ADDF900D-E026-49CA-8681-C10E0AA1921B}" dt="2025-06-12T11:50:16.829" v="2686"/>
        <pc:sldMkLst>
          <pc:docMk/>
          <pc:sldMk cId="800704806" sldId="257"/>
        </pc:sldMkLst>
        <pc:spChg chg="add mod">
          <ac:chgData name="Bruder, Oliver" userId="3273908c-b5e6-454d-8475-d89e088646ab" providerId="ADAL" clId="{ADDF900D-E026-49CA-8681-C10E0AA1921B}" dt="2025-06-12T08:59:15.232" v="1894" actId="1076"/>
          <ac:spMkLst>
            <pc:docMk/>
            <pc:sldMk cId="800704806" sldId="257"/>
            <ac:spMk id="3" creationId="{52692399-B695-7023-AEAB-01FB5B299C4A}"/>
          </ac:spMkLst>
        </pc:spChg>
        <pc:spChg chg="add del">
          <ac:chgData name="Bruder, Oliver" userId="3273908c-b5e6-454d-8475-d89e088646ab" providerId="ADAL" clId="{ADDF900D-E026-49CA-8681-C10E0AA1921B}" dt="2025-06-12T06:58:37.124" v="301" actId="478"/>
          <ac:spMkLst>
            <pc:docMk/>
            <pc:sldMk cId="800704806" sldId="257"/>
            <ac:spMk id="5" creationId="{64E9E228-9D3B-9B1A-9DB5-396D0B5F5F43}"/>
          </ac:spMkLst>
        </pc:spChg>
        <pc:spChg chg="mod">
          <ac:chgData name="Bruder, Oliver" userId="3273908c-b5e6-454d-8475-d89e088646ab" providerId="ADAL" clId="{ADDF900D-E026-49CA-8681-C10E0AA1921B}" dt="2025-06-12T11:41:45.939" v="2672" actId="1076"/>
          <ac:spMkLst>
            <pc:docMk/>
            <pc:sldMk cId="800704806" sldId="257"/>
            <ac:spMk id="7" creationId="{498B3FD1-0AE6-0779-F31F-CE4E4F5ED9D9}"/>
          </ac:spMkLst>
        </pc:spChg>
        <pc:spChg chg="add del">
          <ac:chgData name="Bruder, Oliver" userId="3273908c-b5e6-454d-8475-d89e088646ab" providerId="ADAL" clId="{ADDF900D-E026-49CA-8681-C10E0AA1921B}" dt="2025-06-12T06:58:33.753" v="300" actId="478"/>
          <ac:spMkLst>
            <pc:docMk/>
            <pc:sldMk cId="800704806" sldId="257"/>
            <ac:spMk id="8" creationId="{CA82584A-69A2-8D3E-05E0-81278DF49596}"/>
          </ac:spMkLst>
        </pc:spChg>
        <pc:spChg chg="mod">
          <ac:chgData name="Bruder, Oliver" userId="3273908c-b5e6-454d-8475-d89e088646ab" providerId="ADAL" clId="{ADDF900D-E026-49CA-8681-C10E0AA1921B}" dt="2025-06-12T06:49:44.596" v="71" actId="14100"/>
          <ac:spMkLst>
            <pc:docMk/>
            <pc:sldMk cId="800704806" sldId="257"/>
            <ac:spMk id="19" creationId="{8014516C-5011-5E84-490A-27544D7876E3}"/>
          </ac:spMkLst>
        </pc:spChg>
      </pc:sldChg>
      <pc:sldChg chg="modSp mod modAnim modNotesTx">
        <pc:chgData name="Bruder, Oliver" userId="3273908c-b5e6-454d-8475-d89e088646ab" providerId="ADAL" clId="{ADDF900D-E026-49CA-8681-C10E0AA1921B}" dt="2025-06-12T11:50:12.020" v="2685"/>
        <pc:sldMkLst>
          <pc:docMk/>
          <pc:sldMk cId="3701767401" sldId="278"/>
        </pc:sldMkLst>
        <pc:spChg chg="mod">
          <ac:chgData name="Bruder, Oliver" userId="3273908c-b5e6-454d-8475-d89e088646ab" providerId="ADAL" clId="{ADDF900D-E026-49CA-8681-C10E0AA1921B}" dt="2025-06-12T09:03:27.291" v="1971" actId="20577"/>
          <ac:spMkLst>
            <pc:docMk/>
            <pc:sldMk cId="3701767401" sldId="278"/>
            <ac:spMk id="48" creationId="{5275C26D-1E33-838F-17FB-1BEDA2BE79EA}"/>
          </ac:spMkLst>
        </pc:spChg>
      </pc:sldChg>
      <pc:sldChg chg="modSp mod modAnim">
        <pc:chgData name="Bruder, Oliver" userId="3273908c-b5e6-454d-8475-d89e088646ab" providerId="ADAL" clId="{ADDF900D-E026-49CA-8681-C10E0AA1921B}" dt="2025-06-12T11:50:26.017" v="2687"/>
        <pc:sldMkLst>
          <pc:docMk/>
          <pc:sldMk cId="3925681167" sldId="286"/>
        </pc:sldMkLst>
        <pc:spChg chg="mod">
          <ac:chgData name="Bruder, Oliver" userId="3273908c-b5e6-454d-8475-d89e088646ab" providerId="ADAL" clId="{ADDF900D-E026-49CA-8681-C10E0AA1921B}" dt="2025-06-12T11:40:21.264" v="2670" actId="20577"/>
          <ac:spMkLst>
            <pc:docMk/>
            <pc:sldMk cId="3925681167" sldId="286"/>
            <ac:spMk id="5" creationId="{96A7BE5D-EA69-12FA-321B-543ABAB9C5D1}"/>
          </ac:spMkLst>
        </pc:spChg>
        <pc:spChg chg="mod">
          <ac:chgData name="Bruder, Oliver" userId="3273908c-b5e6-454d-8475-d89e088646ab" providerId="ADAL" clId="{ADDF900D-E026-49CA-8681-C10E0AA1921B}" dt="2025-06-12T06:59:14.569" v="311" actId="20577"/>
          <ac:spMkLst>
            <pc:docMk/>
            <pc:sldMk cId="3925681167" sldId="286"/>
            <ac:spMk id="10" creationId="{E97A35DA-EA0C-31AF-2285-F3C4A5200836}"/>
          </ac:spMkLst>
        </pc:spChg>
      </pc:sldChg>
      <pc:sldChg chg="modSp modAnim">
        <pc:chgData name="Bruder, Oliver" userId="3273908c-b5e6-454d-8475-d89e088646ab" providerId="ADAL" clId="{ADDF900D-E026-49CA-8681-C10E0AA1921B}" dt="2025-06-12T11:50:38.132" v="2689"/>
        <pc:sldMkLst>
          <pc:docMk/>
          <pc:sldMk cId="1764559044" sldId="288"/>
        </pc:sldMkLst>
        <pc:spChg chg="mod">
          <ac:chgData name="Bruder, Oliver" userId="3273908c-b5e6-454d-8475-d89e088646ab" providerId="ADAL" clId="{ADDF900D-E026-49CA-8681-C10E0AA1921B}" dt="2025-06-12T06:53:32.268" v="164" actId="20577"/>
          <ac:spMkLst>
            <pc:docMk/>
            <pc:sldMk cId="1764559044" sldId="288"/>
            <ac:spMk id="6" creationId="{02A83DE9-FD60-2D80-00B5-2B7AFE77A26E}"/>
          </ac:spMkLst>
        </pc:spChg>
      </pc:sldChg>
      <pc:sldChg chg="modSp modAnim">
        <pc:chgData name="Bruder, Oliver" userId="3273908c-b5e6-454d-8475-d89e088646ab" providerId="ADAL" clId="{ADDF900D-E026-49CA-8681-C10E0AA1921B}" dt="2025-06-12T11:50:32.118" v="2688"/>
        <pc:sldMkLst>
          <pc:docMk/>
          <pc:sldMk cId="4258009484" sldId="289"/>
        </pc:sldMkLst>
        <pc:spChg chg="mod">
          <ac:chgData name="Bruder, Oliver" userId="3273908c-b5e6-454d-8475-d89e088646ab" providerId="ADAL" clId="{ADDF900D-E026-49CA-8681-C10E0AA1921B}" dt="2025-06-12T11:49:37.074" v="2683" actId="20577"/>
          <ac:spMkLst>
            <pc:docMk/>
            <pc:sldMk cId="4258009484" sldId="289"/>
            <ac:spMk id="6" creationId="{6D2FF5CC-ABDB-C7F0-2BB4-99D5B89CCF82}"/>
          </ac:spMkLst>
        </pc:spChg>
      </pc:sldChg>
      <pc:sldChg chg="addSp delSp modSp add mod ord delAnim modAnim modNotesTx">
        <pc:chgData name="Bruder, Oliver" userId="3273908c-b5e6-454d-8475-d89e088646ab" providerId="ADAL" clId="{ADDF900D-E026-49CA-8681-C10E0AA1921B}" dt="2025-06-12T11:37:37.108" v="2577" actId="1076"/>
        <pc:sldMkLst>
          <pc:docMk/>
          <pc:sldMk cId="3480145188" sldId="290"/>
        </pc:sldMkLst>
        <pc:spChg chg="mod">
          <ac:chgData name="Bruder, Oliver" userId="3273908c-b5e6-454d-8475-d89e088646ab" providerId="ADAL" clId="{ADDF900D-E026-49CA-8681-C10E0AA1921B}" dt="2025-06-12T08:32:55.919" v="728" actId="20577"/>
          <ac:spMkLst>
            <pc:docMk/>
            <pc:sldMk cId="3480145188" sldId="290"/>
            <ac:spMk id="3" creationId="{3F7B2BD5-0D90-EB5F-19CA-C60154D40043}"/>
          </ac:spMkLst>
        </pc:spChg>
        <pc:spChg chg="add del mod">
          <ac:chgData name="Bruder, Oliver" userId="3273908c-b5e6-454d-8475-d89e088646ab" providerId="ADAL" clId="{ADDF900D-E026-49CA-8681-C10E0AA1921B}" dt="2025-06-12T08:24:00.178" v="633" actId="478"/>
          <ac:spMkLst>
            <pc:docMk/>
            <pc:sldMk cId="3480145188" sldId="290"/>
            <ac:spMk id="4" creationId="{670F889B-A06B-82FC-D3D4-42425087B1F7}"/>
          </ac:spMkLst>
        </pc:spChg>
        <pc:spChg chg="mod">
          <ac:chgData name="Bruder, Oliver" userId="3273908c-b5e6-454d-8475-d89e088646ab" providerId="ADAL" clId="{ADDF900D-E026-49CA-8681-C10E0AA1921B}" dt="2025-06-12T08:17:42.485" v="406" actId="1076"/>
          <ac:spMkLst>
            <pc:docMk/>
            <pc:sldMk cId="3480145188" sldId="290"/>
            <ac:spMk id="5" creationId="{4A275660-1033-DF2D-9C69-3B7EF524B796}"/>
          </ac:spMkLst>
        </pc:spChg>
        <pc:spChg chg="del mod">
          <ac:chgData name="Bruder, Oliver" userId="3273908c-b5e6-454d-8475-d89e088646ab" providerId="ADAL" clId="{ADDF900D-E026-49CA-8681-C10E0AA1921B}" dt="2025-06-12T08:23:12.039" v="532" actId="478"/>
          <ac:spMkLst>
            <pc:docMk/>
            <pc:sldMk cId="3480145188" sldId="290"/>
            <ac:spMk id="6" creationId="{026948FD-85E5-D3A3-FC56-8B499D9A3F41}"/>
          </ac:spMkLst>
        </pc:spChg>
        <pc:spChg chg="del">
          <ac:chgData name="Bruder, Oliver" userId="3273908c-b5e6-454d-8475-d89e088646ab" providerId="ADAL" clId="{ADDF900D-E026-49CA-8681-C10E0AA1921B}" dt="2025-06-12T06:54:41.858" v="194" actId="478"/>
          <ac:spMkLst>
            <pc:docMk/>
            <pc:sldMk cId="3480145188" sldId="290"/>
            <ac:spMk id="12" creationId="{9932063B-E788-5E12-9F2E-F456A34F2B65}"/>
          </ac:spMkLst>
        </pc:spChg>
        <pc:spChg chg="add mod ord">
          <ac:chgData name="Bruder, Oliver" userId="3273908c-b5e6-454d-8475-d89e088646ab" providerId="ADAL" clId="{ADDF900D-E026-49CA-8681-C10E0AA1921B}" dt="2025-06-12T11:32:31.379" v="2500" actId="1076"/>
          <ac:spMkLst>
            <pc:docMk/>
            <pc:sldMk cId="3480145188" sldId="290"/>
            <ac:spMk id="13" creationId="{729E0056-81AC-B1B5-3662-ACC806AAC73F}"/>
          </ac:spMkLst>
        </pc:spChg>
        <pc:picChg chg="add mod ord">
          <ac:chgData name="Bruder, Oliver" userId="3273908c-b5e6-454d-8475-d89e088646ab" providerId="ADAL" clId="{ADDF900D-E026-49CA-8681-C10E0AA1921B}" dt="2025-06-12T11:37:37.108" v="2577" actId="1076"/>
          <ac:picMkLst>
            <pc:docMk/>
            <pc:sldMk cId="3480145188" sldId="290"/>
            <ac:picMk id="8" creationId="{6819AB5E-2153-7B53-4710-36219692E107}"/>
          </ac:picMkLst>
        </pc:picChg>
        <pc:picChg chg="add mod ord">
          <ac:chgData name="Bruder, Oliver" userId="3273908c-b5e6-454d-8475-d89e088646ab" providerId="ADAL" clId="{ADDF900D-E026-49CA-8681-C10E0AA1921B}" dt="2025-06-12T08:33:00.717" v="746" actId="1037"/>
          <ac:picMkLst>
            <pc:docMk/>
            <pc:sldMk cId="3480145188" sldId="290"/>
            <ac:picMk id="10" creationId="{9A5C9572-6EBC-44B3-88C5-677864236886}"/>
          </ac:picMkLst>
        </pc:picChg>
        <pc:picChg chg="del">
          <ac:chgData name="Bruder, Oliver" userId="3273908c-b5e6-454d-8475-d89e088646ab" providerId="ADAL" clId="{ADDF900D-E026-49CA-8681-C10E0AA1921B}" dt="2025-06-12T06:54:43.700" v="195" actId="478"/>
          <ac:picMkLst>
            <pc:docMk/>
            <pc:sldMk cId="3480145188" sldId="290"/>
            <ac:picMk id="11" creationId="{D0FAB3A5-137F-0383-DFDA-DE3A197F3BED}"/>
          </ac:picMkLst>
        </pc:picChg>
        <pc:picChg chg="add mod">
          <ac:chgData name="Bruder, Oliver" userId="3273908c-b5e6-454d-8475-d89e088646ab" providerId="ADAL" clId="{ADDF900D-E026-49CA-8681-C10E0AA1921B}" dt="2025-06-12T11:37:35.456" v="2576" actId="1076"/>
          <ac:picMkLst>
            <pc:docMk/>
            <pc:sldMk cId="3480145188" sldId="290"/>
            <ac:picMk id="15" creationId="{B92ACFE0-E82D-B5E4-6B82-CB3970571AE1}"/>
          </ac:picMkLst>
        </pc:picChg>
      </pc:sldChg>
      <pc:sldChg chg="addSp delSp modSp add mod modAnim modNotesTx">
        <pc:chgData name="Bruder, Oliver" userId="3273908c-b5e6-454d-8475-d89e088646ab" providerId="ADAL" clId="{ADDF900D-E026-49CA-8681-C10E0AA1921B}" dt="2025-06-12T11:50:46.285" v="2690"/>
        <pc:sldMkLst>
          <pc:docMk/>
          <pc:sldMk cId="3695524084" sldId="291"/>
        </pc:sldMkLst>
        <pc:spChg chg="del">
          <ac:chgData name="Bruder, Oliver" userId="3273908c-b5e6-454d-8475-d89e088646ab" providerId="ADAL" clId="{ADDF900D-E026-49CA-8681-C10E0AA1921B}" dt="2025-06-12T08:34:51.316" v="748" actId="478"/>
          <ac:spMkLst>
            <pc:docMk/>
            <pc:sldMk cId="3695524084" sldId="291"/>
            <ac:spMk id="3" creationId="{90F0C998-6638-5FB5-81A4-4461FB1556B4}"/>
          </ac:spMkLst>
        </pc:spChg>
        <pc:spChg chg="add mod">
          <ac:chgData name="Bruder, Oliver" userId="3273908c-b5e6-454d-8475-d89e088646ab" providerId="ADAL" clId="{ADDF900D-E026-49CA-8681-C10E0AA1921B}" dt="2025-06-12T09:02:24.199" v="1961" actId="1037"/>
          <ac:spMkLst>
            <pc:docMk/>
            <pc:sldMk cId="3695524084" sldId="291"/>
            <ac:spMk id="3" creationId="{C38C9099-19FF-CA6F-E2D9-A4553066361B}"/>
          </ac:spMkLst>
        </pc:spChg>
        <pc:spChg chg="add del mod">
          <ac:chgData name="Bruder, Oliver" userId="3273908c-b5e6-454d-8475-d89e088646ab" providerId="ADAL" clId="{ADDF900D-E026-49CA-8681-C10E0AA1921B}" dt="2025-06-12T08:34:54.323" v="749" actId="478"/>
          <ac:spMkLst>
            <pc:docMk/>
            <pc:sldMk cId="3695524084" sldId="291"/>
            <ac:spMk id="4" creationId="{9A8285D4-69C6-B6DC-8FE4-5DC60CC801B4}"/>
          </ac:spMkLst>
        </pc:spChg>
        <pc:spChg chg="mod">
          <ac:chgData name="Bruder, Oliver" userId="3273908c-b5e6-454d-8475-d89e088646ab" providerId="ADAL" clId="{ADDF900D-E026-49CA-8681-C10E0AA1921B}" dt="2025-06-12T11:12:04.535" v="2016" actId="313"/>
          <ac:spMkLst>
            <pc:docMk/>
            <pc:sldMk cId="3695524084" sldId="291"/>
            <ac:spMk id="5" creationId="{5C698D59-9F8A-F61A-8C2A-02AD056EE168}"/>
          </ac:spMkLst>
        </pc:spChg>
        <pc:spChg chg="mod">
          <ac:chgData name="Bruder, Oliver" userId="3273908c-b5e6-454d-8475-d89e088646ab" providerId="ADAL" clId="{ADDF900D-E026-49CA-8681-C10E0AA1921B}" dt="2025-06-12T09:01:13.294" v="1944" actId="20577"/>
          <ac:spMkLst>
            <pc:docMk/>
            <pc:sldMk cId="3695524084" sldId="291"/>
            <ac:spMk id="6" creationId="{07C144B0-7AC0-B61B-D5CD-B04DD3352F9A}"/>
          </ac:spMkLst>
        </pc:spChg>
        <pc:picChg chg="add mod ord">
          <ac:chgData name="Bruder, Oliver" userId="3273908c-b5e6-454d-8475-d89e088646ab" providerId="ADAL" clId="{ADDF900D-E026-49CA-8681-C10E0AA1921B}" dt="2025-06-12T09:01:29.858" v="1945" actId="1076"/>
          <ac:picMkLst>
            <pc:docMk/>
            <pc:sldMk cId="3695524084" sldId="291"/>
            <ac:picMk id="7" creationId="{5DE2D829-5B74-57FC-6179-72165FC7CB01}"/>
          </ac:picMkLst>
        </pc:picChg>
      </pc:sldChg>
      <pc:sldChg chg="modSp new add del mod">
        <pc:chgData name="Bruder, Oliver" userId="3273908c-b5e6-454d-8475-d89e088646ab" providerId="ADAL" clId="{ADDF900D-E026-49CA-8681-C10E0AA1921B}" dt="2025-06-12T11:14:10.119" v="2024" actId="47"/>
        <pc:sldMkLst>
          <pc:docMk/>
          <pc:sldMk cId="1151006041" sldId="292"/>
        </pc:sldMkLst>
        <pc:spChg chg="mod">
          <ac:chgData name="Bruder, Oliver" userId="3273908c-b5e6-454d-8475-d89e088646ab" providerId="ADAL" clId="{ADDF900D-E026-49CA-8681-C10E0AA1921B}" dt="2025-06-12T06:58:47.545" v="308" actId="403"/>
          <ac:spMkLst>
            <pc:docMk/>
            <pc:sldMk cId="1151006041" sldId="292"/>
            <ac:spMk id="2" creationId="{77B383F8-C985-FF0E-2B26-2435E728C360}"/>
          </ac:spMkLst>
        </pc:spChg>
      </pc:sldChg>
      <pc:sldChg chg="new del">
        <pc:chgData name="Bruder, Oliver" userId="3273908c-b5e6-454d-8475-d89e088646ab" providerId="ADAL" clId="{ADDF900D-E026-49CA-8681-C10E0AA1921B}" dt="2025-06-12T09:02:40.273" v="1962" actId="47"/>
        <pc:sldMkLst>
          <pc:docMk/>
          <pc:sldMk cId="979791980" sldId="293"/>
        </pc:sldMkLst>
      </pc:sldChg>
      <pc:sldChg chg="modSp add mod ord modAnim modNotesTx">
        <pc:chgData name="Bruder, Oliver" userId="3273908c-b5e6-454d-8475-d89e088646ab" providerId="ADAL" clId="{ADDF900D-E026-49CA-8681-C10E0AA1921B}" dt="2025-06-12T11:50:53.332" v="2691"/>
        <pc:sldMkLst>
          <pc:docMk/>
          <pc:sldMk cId="3443044993" sldId="293"/>
        </pc:sldMkLst>
        <pc:spChg chg="mod">
          <ac:chgData name="Bruder, Oliver" userId="3273908c-b5e6-454d-8475-d89e088646ab" providerId="ADAL" clId="{ADDF900D-E026-49CA-8681-C10E0AA1921B}" dt="2025-06-12T09:04:03.450" v="2002" actId="1076"/>
          <ac:spMkLst>
            <pc:docMk/>
            <pc:sldMk cId="3443044993" sldId="293"/>
            <ac:spMk id="47" creationId="{FA2B07E4-F764-23A1-0034-59BC1C50C740}"/>
          </ac:spMkLst>
        </pc:spChg>
      </pc:sldChg>
      <pc:sldChg chg="addSp delSp modSp add del mod">
        <pc:chgData name="Bruder, Oliver" userId="3273908c-b5e6-454d-8475-d89e088646ab" providerId="ADAL" clId="{ADDF900D-E026-49CA-8681-C10E0AA1921B}" dt="2025-06-12T11:46:15.416" v="2677" actId="20577"/>
        <pc:sldMkLst>
          <pc:docMk/>
          <pc:sldMk cId="1378598064" sldId="463"/>
        </pc:sldMkLst>
        <pc:spChg chg="del">
          <ac:chgData name="Bruder, Oliver" userId="3273908c-b5e6-454d-8475-d89e088646ab" providerId="ADAL" clId="{ADDF900D-E026-49CA-8681-C10E0AA1921B}" dt="2025-06-12T11:14:29.076" v="2028" actId="478"/>
          <ac:spMkLst>
            <pc:docMk/>
            <pc:sldMk cId="1378598064" sldId="463"/>
            <ac:spMk id="3" creationId="{A21C77F6-D7C0-4A56-95A9-BFE7A5B1BA2B}"/>
          </ac:spMkLst>
        </pc:spChg>
        <pc:spChg chg="del mod">
          <ac:chgData name="Bruder, Oliver" userId="3273908c-b5e6-454d-8475-d89e088646ab" providerId="ADAL" clId="{ADDF900D-E026-49CA-8681-C10E0AA1921B}" dt="2025-06-12T11:14:25.725" v="2027" actId="478"/>
          <ac:spMkLst>
            <pc:docMk/>
            <pc:sldMk cId="1378598064" sldId="463"/>
            <ac:spMk id="4" creationId="{40085266-2567-F1CF-4E8A-8F418DB93378}"/>
          </ac:spMkLst>
        </pc:spChg>
        <pc:spChg chg="del">
          <ac:chgData name="Bruder, Oliver" userId="3273908c-b5e6-454d-8475-d89e088646ab" providerId="ADAL" clId="{ADDF900D-E026-49CA-8681-C10E0AA1921B}" dt="2025-06-12T11:14:22.089" v="2025" actId="478"/>
          <ac:spMkLst>
            <pc:docMk/>
            <pc:sldMk cId="1378598064" sldId="463"/>
            <ac:spMk id="9" creationId="{67646CC5-568F-2103-DE54-D0FC302D59CF}"/>
          </ac:spMkLst>
        </pc:spChg>
        <pc:spChg chg="mod">
          <ac:chgData name="Bruder, Oliver" userId="3273908c-b5e6-454d-8475-d89e088646ab" providerId="ADAL" clId="{ADDF900D-E026-49CA-8681-C10E0AA1921B}" dt="2025-06-12T11:24:56.396" v="2385" actId="20577"/>
          <ac:spMkLst>
            <pc:docMk/>
            <pc:sldMk cId="1378598064" sldId="463"/>
            <ac:spMk id="17" creationId="{65C13700-73D4-3A4E-32C5-074686D75CDA}"/>
          </ac:spMkLst>
        </pc:spChg>
        <pc:spChg chg="mod">
          <ac:chgData name="Bruder, Oliver" userId="3273908c-b5e6-454d-8475-d89e088646ab" providerId="ADAL" clId="{ADDF900D-E026-49CA-8681-C10E0AA1921B}" dt="2025-06-12T11:46:15.416" v="2677" actId="20577"/>
          <ac:spMkLst>
            <pc:docMk/>
            <pc:sldMk cId="1378598064" sldId="463"/>
            <ac:spMk id="19" creationId="{F7344EC7-05E2-2D27-1E2F-0245B44BB67B}"/>
          </ac:spMkLst>
        </pc:spChg>
        <pc:picChg chg="add mod">
          <ac:chgData name="Bruder, Oliver" userId="3273908c-b5e6-454d-8475-d89e088646ab" providerId="ADAL" clId="{ADDF900D-E026-49CA-8681-C10E0AA1921B}" dt="2025-06-12T11:36:47.907" v="2566" actId="14100"/>
          <ac:picMkLst>
            <pc:docMk/>
            <pc:sldMk cId="1378598064" sldId="463"/>
            <ac:picMk id="6" creationId="{DE3FF4D5-9CC4-8985-FB06-F62961888A1F}"/>
          </ac:picMkLst>
        </pc:picChg>
      </pc:sldChg>
    </pc:docChg>
  </pc:docChgLst>
  <pc:docChgLst>
    <pc:chgData name="Bruder, Oliver" userId="3273908c-b5e6-454d-8475-d89e088646ab" providerId="ADAL" clId="{35A459C1-8369-4B6E-B1EF-2FB4F25BB394}"/>
    <pc:docChg chg="undo custSel modSld">
      <pc:chgData name="Bruder, Oliver" userId="3273908c-b5e6-454d-8475-d89e088646ab" providerId="ADAL" clId="{35A459C1-8369-4B6E-B1EF-2FB4F25BB394}" dt="2025-03-18T14:46:55.145" v="2544" actId="20577"/>
      <pc:docMkLst>
        <pc:docMk/>
      </pc:docMkLst>
      <pc:sldChg chg="modSp mod modNotesTx">
        <pc:chgData name="Bruder, Oliver" userId="3273908c-b5e6-454d-8475-d89e088646ab" providerId="ADAL" clId="{35A459C1-8369-4B6E-B1EF-2FB4F25BB394}" dt="2025-03-18T14:04:40.110" v="2063" actId="20577"/>
        <pc:sldMkLst>
          <pc:docMk/>
          <pc:sldMk cId="800704806" sldId="257"/>
        </pc:sldMkLst>
        <pc:spChg chg="mod">
          <ac:chgData name="Bruder, Oliver" userId="3273908c-b5e6-454d-8475-d89e088646ab" providerId="ADAL" clId="{35A459C1-8369-4B6E-B1EF-2FB4F25BB394}" dt="2025-03-18T08:02:09.244" v="5" actId="404"/>
          <ac:spMkLst>
            <pc:docMk/>
            <pc:sldMk cId="800704806" sldId="257"/>
            <ac:spMk id="7" creationId="{498B3FD1-0AE6-0779-F31F-CE4E4F5ED9D9}"/>
          </ac:spMkLst>
        </pc:spChg>
        <pc:spChg chg="mod">
          <ac:chgData name="Bruder, Oliver" userId="3273908c-b5e6-454d-8475-d89e088646ab" providerId="ADAL" clId="{35A459C1-8369-4B6E-B1EF-2FB4F25BB394}" dt="2025-03-18T13:35:54.056" v="1945" actId="404"/>
          <ac:spMkLst>
            <pc:docMk/>
            <pc:sldMk cId="800704806" sldId="257"/>
            <ac:spMk id="21" creationId="{07692F49-E3CA-81AC-2954-1ECB07867A47}"/>
          </ac:spMkLst>
        </pc:spChg>
        <pc:picChg chg="mod">
          <ac:chgData name="Bruder, Oliver" userId="3273908c-b5e6-454d-8475-d89e088646ab" providerId="ADAL" clId="{35A459C1-8369-4B6E-B1EF-2FB4F25BB394}" dt="2025-03-18T08:43:05.782" v="1266" actId="1037"/>
          <ac:picMkLst>
            <pc:docMk/>
            <pc:sldMk cId="800704806" sldId="257"/>
            <ac:picMk id="4" creationId="{E3D5E3E0-067D-F6E6-4D72-3C106CBEB654}"/>
          </ac:picMkLst>
        </pc:picChg>
      </pc:sldChg>
      <pc:sldChg chg="addSp delSp modSp mod modAnim modNotesTx">
        <pc:chgData name="Bruder, Oliver" userId="3273908c-b5e6-454d-8475-d89e088646ab" providerId="ADAL" clId="{35A459C1-8369-4B6E-B1EF-2FB4F25BB394}" dt="2025-03-18T14:44:57.139" v="2526" actId="20577"/>
        <pc:sldMkLst>
          <pc:docMk/>
          <pc:sldMk cId="3925681167" sldId="286"/>
        </pc:sldMkLst>
        <pc:spChg chg="mod">
          <ac:chgData name="Bruder, Oliver" userId="3273908c-b5e6-454d-8475-d89e088646ab" providerId="ADAL" clId="{35A459C1-8369-4B6E-B1EF-2FB4F25BB394}" dt="2025-03-18T08:37:24.441" v="1204" actId="113"/>
          <ac:spMkLst>
            <pc:docMk/>
            <pc:sldMk cId="3925681167" sldId="286"/>
            <ac:spMk id="3" creationId="{2EB94D37-53DA-3D96-611B-16B0DAA9E60F}"/>
          </ac:spMkLst>
        </pc:spChg>
        <pc:spChg chg="mod">
          <ac:chgData name="Bruder, Oliver" userId="3273908c-b5e6-454d-8475-d89e088646ab" providerId="ADAL" clId="{35A459C1-8369-4B6E-B1EF-2FB4F25BB394}" dt="2025-03-18T13:41:08.027" v="1946" actId="20577"/>
          <ac:spMkLst>
            <pc:docMk/>
            <pc:sldMk cId="3925681167" sldId="286"/>
            <ac:spMk id="5" creationId="{96A7BE5D-EA69-12FA-321B-543ABAB9C5D1}"/>
          </ac:spMkLst>
        </pc:spChg>
        <pc:spChg chg="mod">
          <ac:chgData name="Bruder, Oliver" userId="3273908c-b5e6-454d-8475-d89e088646ab" providerId="ADAL" clId="{35A459C1-8369-4B6E-B1EF-2FB4F25BB394}" dt="2025-03-18T10:35:20.357" v="1640" actId="1076"/>
          <ac:spMkLst>
            <pc:docMk/>
            <pc:sldMk cId="3925681167" sldId="286"/>
            <ac:spMk id="8" creationId="{EB1493A0-CDD1-3A7D-8942-3504F87F7251}"/>
          </ac:spMkLst>
        </pc:spChg>
        <pc:spChg chg="mod">
          <ac:chgData name="Bruder, Oliver" userId="3273908c-b5e6-454d-8475-d89e088646ab" providerId="ADAL" clId="{35A459C1-8369-4B6E-B1EF-2FB4F25BB394}" dt="2025-03-18T14:44:57.139" v="2526" actId="20577"/>
          <ac:spMkLst>
            <pc:docMk/>
            <pc:sldMk cId="3925681167" sldId="286"/>
            <ac:spMk id="10" creationId="{E97A35DA-EA0C-31AF-2285-F3C4A5200836}"/>
          </ac:spMkLst>
        </pc:spChg>
        <pc:spChg chg="add mod">
          <ac:chgData name="Bruder, Oliver" userId="3273908c-b5e6-454d-8475-d89e088646ab" providerId="ADAL" clId="{35A459C1-8369-4B6E-B1EF-2FB4F25BB394}" dt="2025-03-18T10:34:37.826" v="1635" actId="1036"/>
          <ac:spMkLst>
            <pc:docMk/>
            <pc:sldMk cId="3925681167" sldId="286"/>
            <ac:spMk id="11" creationId="{A93EA023-38BC-5D0C-ED94-D321BBB0830F}"/>
          </ac:spMkLst>
        </pc:spChg>
        <pc:picChg chg="mod">
          <ac:chgData name="Bruder, Oliver" userId="3273908c-b5e6-454d-8475-d89e088646ab" providerId="ADAL" clId="{35A459C1-8369-4B6E-B1EF-2FB4F25BB394}" dt="2025-03-18T10:35:17.349" v="1639" actId="14100"/>
          <ac:picMkLst>
            <pc:docMk/>
            <pc:sldMk cId="3925681167" sldId="286"/>
            <ac:picMk id="7" creationId="{E1A5D0FD-DB31-76C3-2925-CC06FC9E2A96}"/>
          </ac:picMkLst>
        </pc:picChg>
        <pc:picChg chg="add mod">
          <ac:chgData name="Bruder, Oliver" userId="3273908c-b5e6-454d-8475-d89e088646ab" providerId="ADAL" clId="{35A459C1-8369-4B6E-B1EF-2FB4F25BB394}" dt="2025-03-18T10:34:37.826" v="1635" actId="1036"/>
          <ac:picMkLst>
            <pc:docMk/>
            <pc:sldMk cId="3925681167" sldId="286"/>
            <ac:picMk id="9" creationId="{8B0F6821-FB23-A51B-BE36-A01E413B4B50}"/>
          </ac:picMkLst>
        </pc:picChg>
      </pc:sldChg>
      <pc:sldChg chg="addSp modSp mod modAnim">
        <pc:chgData name="Bruder, Oliver" userId="3273908c-b5e6-454d-8475-d89e088646ab" providerId="ADAL" clId="{35A459C1-8369-4B6E-B1EF-2FB4F25BB394}" dt="2025-03-18T11:56:14.119" v="1829"/>
        <pc:sldMkLst>
          <pc:docMk/>
          <pc:sldMk cId="1764559044" sldId="288"/>
        </pc:sldMkLst>
        <pc:spChg chg="mod">
          <ac:chgData name="Bruder, Oliver" userId="3273908c-b5e6-454d-8475-d89e088646ab" providerId="ADAL" clId="{35A459C1-8369-4B6E-B1EF-2FB4F25BB394}" dt="2025-03-18T08:22:34.480" v="1145" actId="313"/>
          <ac:spMkLst>
            <pc:docMk/>
            <pc:sldMk cId="1764559044" sldId="288"/>
            <ac:spMk id="5" creationId="{069438EC-9966-F322-62D2-30041638CC79}"/>
          </ac:spMkLst>
        </pc:spChg>
        <pc:spChg chg="mod">
          <ac:chgData name="Bruder, Oliver" userId="3273908c-b5e6-454d-8475-d89e088646ab" providerId="ADAL" clId="{35A459C1-8369-4B6E-B1EF-2FB4F25BB394}" dt="2025-03-18T08:25:21.830" v="1201"/>
          <ac:spMkLst>
            <pc:docMk/>
            <pc:sldMk cId="1764559044" sldId="288"/>
            <ac:spMk id="6" creationId="{02A83DE9-FD60-2D80-00B5-2B7AFE77A26E}"/>
          </ac:spMkLst>
        </pc:spChg>
        <pc:spChg chg="add mod">
          <ac:chgData name="Bruder, Oliver" userId="3273908c-b5e6-454d-8475-d89e088646ab" providerId="ADAL" clId="{35A459C1-8369-4B6E-B1EF-2FB4F25BB394}" dt="2025-03-18T11:56:14.119" v="1829"/>
          <ac:spMkLst>
            <pc:docMk/>
            <pc:sldMk cId="1764559044" sldId="288"/>
            <ac:spMk id="12" creationId="{0C5B5CF1-FCEB-6797-AC33-6D4ECF558AE5}"/>
          </ac:spMkLst>
        </pc:spChg>
        <pc:picChg chg="add mod">
          <ac:chgData name="Bruder, Oliver" userId="3273908c-b5e6-454d-8475-d89e088646ab" providerId="ADAL" clId="{35A459C1-8369-4B6E-B1EF-2FB4F25BB394}" dt="2025-03-18T08:23:25.532" v="1161" actId="1076"/>
          <ac:picMkLst>
            <pc:docMk/>
            <pc:sldMk cId="1764559044" sldId="288"/>
            <ac:picMk id="11" creationId="{3EA4A30B-AD6D-7E91-3CE9-0C6BE9306222}"/>
          </ac:picMkLst>
        </pc:picChg>
      </pc:sldChg>
      <pc:sldChg chg="addSp delSp modSp mod modAnim modNotesTx">
        <pc:chgData name="Bruder, Oliver" userId="3273908c-b5e6-454d-8475-d89e088646ab" providerId="ADAL" clId="{35A459C1-8369-4B6E-B1EF-2FB4F25BB394}" dt="2025-03-18T14:46:55.145" v="2544" actId="20577"/>
        <pc:sldMkLst>
          <pc:docMk/>
          <pc:sldMk cId="4258009484" sldId="289"/>
        </pc:sldMkLst>
        <pc:spChg chg="mod">
          <ac:chgData name="Bruder, Oliver" userId="3273908c-b5e6-454d-8475-d89e088646ab" providerId="ADAL" clId="{35A459C1-8369-4B6E-B1EF-2FB4F25BB394}" dt="2025-03-18T14:31:40.443" v="2473" actId="20577"/>
          <ac:spMkLst>
            <pc:docMk/>
            <pc:sldMk cId="4258009484" sldId="289"/>
            <ac:spMk id="3" creationId="{3CBEB1B0-AFB1-725F-8FFC-EA79733A5742}"/>
          </ac:spMkLst>
        </pc:spChg>
        <pc:spChg chg="add mod">
          <ac:chgData name="Bruder, Oliver" userId="3273908c-b5e6-454d-8475-d89e088646ab" providerId="ADAL" clId="{35A459C1-8369-4B6E-B1EF-2FB4F25BB394}" dt="2025-03-18T11:57:49.999" v="1832" actId="1076"/>
          <ac:spMkLst>
            <pc:docMk/>
            <pc:sldMk cId="4258009484" sldId="289"/>
            <ac:spMk id="4" creationId="{3846A312-D706-BFD5-F9A5-27EF08002F74}"/>
          </ac:spMkLst>
        </pc:spChg>
        <pc:spChg chg="mod">
          <ac:chgData name="Bruder, Oliver" userId="3273908c-b5e6-454d-8475-d89e088646ab" providerId="ADAL" clId="{35A459C1-8369-4B6E-B1EF-2FB4F25BB394}" dt="2025-03-18T14:36:20.540" v="2491" actId="20577"/>
          <ac:spMkLst>
            <pc:docMk/>
            <pc:sldMk cId="4258009484" sldId="289"/>
            <ac:spMk id="5" creationId="{BFA8095E-0753-9E01-8886-A031DA2CA78F}"/>
          </ac:spMkLst>
        </pc:spChg>
        <pc:spChg chg="mod">
          <ac:chgData name="Bruder, Oliver" userId="3273908c-b5e6-454d-8475-d89e088646ab" providerId="ADAL" clId="{35A459C1-8369-4B6E-B1EF-2FB4F25BB394}" dt="2025-03-18T14:46:55.145" v="2544" actId="20577"/>
          <ac:spMkLst>
            <pc:docMk/>
            <pc:sldMk cId="4258009484" sldId="289"/>
            <ac:spMk id="6" creationId="{6D2FF5CC-ABDB-C7F0-2BB4-99D5B89CCF82}"/>
          </ac:spMkLst>
        </pc:spChg>
        <pc:spChg chg="add mod">
          <ac:chgData name="Bruder, Oliver" userId="3273908c-b5e6-454d-8475-d89e088646ab" providerId="ADAL" clId="{35A459C1-8369-4B6E-B1EF-2FB4F25BB394}" dt="2025-03-18T11:56:09.357" v="1828"/>
          <ac:spMkLst>
            <pc:docMk/>
            <pc:sldMk cId="4258009484" sldId="289"/>
            <ac:spMk id="10" creationId="{B50E9A94-AABA-1295-1CD8-601F7044C5C7}"/>
          </ac:spMkLst>
        </pc:spChg>
        <pc:picChg chg="add mod">
          <ac:chgData name="Bruder, Oliver" userId="3273908c-b5e6-454d-8475-d89e088646ab" providerId="ADAL" clId="{35A459C1-8369-4B6E-B1EF-2FB4F25BB394}" dt="2025-03-18T11:57:45.802" v="1830" actId="14100"/>
          <ac:picMkLst>
            <pc:docMk/>
            <pc:sldMk cId="4258009484" sldId="289"/>
            <ac:picMk id="2" creationId="{06C199DC-4273-723A-BAA2-6DE7C6BA8973}"/>
          </ac:picMkLst>
        </pc:picChg>
        <pc:picChg chg="add mod">
          <ac:chgData name="Bruder, Oliver" userId="3273908c-b5e6-454d-8475-d89e088646ab" providerId="ADAL" clId="{35A459C1-8369-4B6E-B1EF-2FB4F25BB394}" dt="2025-03-18T11:55:03.318" v="1827" actId="1036"/>
          <ac:picMkLst>
            <pc:docMk/>
            <pc:sldMk cId="4258009484" sldId="289"/>
            <ac:picMk id="9" creationId="{926AC5E9-2CEE-1B80-007F-A706A507CBBF}"/>
          </ac:picMkLst>
        </pc:picChg>
      </pc:sldChg>
    </pc:docChg>
  </pc:docChgLst>
  <pc:docChgLst>
    <pc:chgData name="Bruder, Oliver" userId="3273908c-b5e6-454d-8475-d89e088646ab" providerId="ADAL" clId="{308090AD-A34C-4163-A5CF-1C7D5F8AB0E2}"/>
    <pc:docChg chg="modSld">
      <pc:chgData name="Bruder, Oliver" userId="3273908c-b5e6-454d-8475-d89e088646ab" providerId="ADAL" clId="{308090AD-A34C-4163-A5CF-1C7D5F8AB0E2}" dt="2025-05-19T14:34:50.063" v="46" actId="14100"/>
      <pc:docMkLst>
        <pc:docMk/>
      </pc:docMkLst>
      <pc:sldChg chg="modSp mod">
        <pc:chgData name="Bruder, Oliver" userId="3273908c-b5e6-454d-8475-d89e088646ab" providerId="ADAL" clId="{308090AD-A34C-4163-A5CF-1C7D5F8AB0E2}" dt="2025-05-19T14:34:50.063" v="46" actId="14100"/>
        <pc:sldMkLst>
          <pc:docMk/>
          <pc:sldMk cId="3701767401" sldId="278"/>
        </pc:sldMkLst>
        <pc:spChg chg="mod">
          <ac:chgData name="Bruder, Oliver" userId="3273908c-b5e6-454d-8475-d89e088646ab" providerId="ADAL" clId="{308090AD-A34C-4163-A5CF-1C7D5F8AB0E2}" dt="2025-05-19T14:34:50.063" v="46" actId="14100"/>
          <ac:spMkLst>
            <pc:docMk/>
            <pc:sldMk cId="3701767401" sldId="278"/>
            <ac:spMk id="47" creationId="{766732D6-4656-7326-2C96-010102A942AC}"/>
          </ac:spMkLst>
        </pc:spChg>
      </pc:sldChg>
    </pc:docChg>
  </pc:docChgLst>
  <pc:docChgLst>
    <pc:chgData name="Bruder, Oliver" userId="3273908c-b5e6-454d-8475-d89e088646ab" providerId="ADAL" clId="{25B0DC63-169C-A947-8BB2-94379D7CAD47}"/>
    <pc:docChg chg="modSld">
      <pc:chgData name="Bruder, Oliver" userId="3273908c-b5e6-454d-8475-d89e088646ab" providerId="ADAL" clId="{25B0DC63-169C-A947-8BB2-94379D7CAD47}" dt="2025-03-20T07:48:34.786" v="1" actId="22"/>
      <pc:docMkLst>
        <pc:docMk/>
      </pc:docMkLst>
      <pc:sldChg chg="modNotesTx">
        <pc:chgData name="Bruder, Oliver" userId="3273908c-b5e6-454d-8475-d89e088646ab" providerId="ADAL" clId="{25B0DC63-169C-A947-8BB2-94379D7CAD47}" dt="2025-03-20T07:48:34.786" v="1" actId="22"/>
        <pc:sldMkLst>
          <pc:docMk/>
          <pc:sldMk cId="1764559044" sldId="288"/>
        </pc:sldMkLst>
      </pc:sldChg>
      <pc:sldChg chg="modNotesTx">
        <pc:chgData name="Bruder, Oliver" userId="3273908c-b5e6-454d-8475-d89e088646ab" providerId="ADAL" clId="{25B0DC63-169C-A947-8BB2-94379D7CAD47}" dt="2025-03-20T07:48:30.293" v="0" actId="21"/>
        <pc:sldMkLst>
          <pc:docMk/>
          <pc:sldMk cId="4258009484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0C46279-7BAA-4451-BBA8-BA66A1C6729C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618380E-8C03-4D49-97CE-222420692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27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8380E-8C03-4D49-97CE-2224206929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39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D6D3C-779E-FD4C-1410-0CC66ABBB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B3CE63-44AB-7E36-DC2F-D966C03DD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A2D2A-B9DA-389C-9008-135E83BA2E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Story telling: All you have to remember is providing feedback, and I will make this really easy for your ....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BEA270-882C-E1C0-9E3A-A30A58C3E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8380E-8C03-4D49-97CE-2224206929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3D82D-4813-F68E-8676-327FE6EE2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10D5B01-B166-0FFD-9D4C-884540539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DE708FA-2CAD-4F3B-78AA-4AABCB11A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Sci-Consulting joined NI Partner Program in 1994, founded by </a:t>
            </a:r>
            <a:r>
              <a:rPr lang="de-AT" dirty="0"/>
              <a:t>Pierre-Alain Probst</a:t>
            </a:r>
            <a:r>
              <a:rPr lang="en-CH" dirty="0"/>
              <a:t>, now led by </a:t>
            </a:r>
            <a:r>
              <a:rPr lang="de-AT" sz="1200" dirty="0">
                <a:ea typeface="Noto Sans"/>
                <a:cs typeface="Arial"/>
              </a:rPr>
              <a:t>Vincent </a:t>
            </a:r>
            <a:r>
              <a:rPr lang="de-AT" sz="1200" dirty="0" err="1">
                <a:ea typeface="Noto Sans"/>
                <a:cs typeface="Arial"/>
              </a:rPr>
              <a:t>Berseth</a:t>
            </a:r>
            <a:r>
              <a:rPr lang="en-CH" sz="1200" dirty="0">
                <a:ea typeface="Noto Sans"/>
                <a:cs typeface="Arial"/>
              </a:rPr>
              <a:t>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0B79ECB-C7CF-C7A5-6C78-6DB5616D3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380E-8C03-4D49-97CE-2224206929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2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Story telling: Speaking about “investing” ... budged for ni.com ...</a:t>
            </a:r>
          </a:p>
          <a:p>
            <a:endParaRPr lang="en-CH" dirty="0"/>
          </a:p>
          <a:p>
            <a:r>
              <a:rPr lang="en-CH" dirty="0"/>
              <a:t>CM Team are 7 people reporting to VP EMEA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380E-8C03-4D49-97CE-2224206929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46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380E-8C03-4D49-97CE-2224206929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49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/>
              <a:t>Story telling: Example: Simple tech support request (share Dell-story) at night versus complex project discussions (context, trust, same language etc ....) ...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380E-8C03-4D49-97CE-2224206929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92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08C16-F5A9-6456-4299-FA9A9021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481F864-8049-18FC-D518-36A99B766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9962AE-9EB7-1F52-A886-EF1A9C772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A049BD4-C770-64C1-32D1-908D951E3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18380E-8C03-4D49-97CE-2224206929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1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1267C-8787-F652-4F56-014A178B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8FEEC-79C2-9F54-6901-C9B8C55D3C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662B01-7C00-B2DD-3793-87B9B3EE27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04734-ADCA-6E98-D086-CE901E43F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8380E-8C03-4D49-97CE-2224206929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68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jpeg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emf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hyperlink" Target="https://nio365.sharepoint.com/sites/BrandCreative/Shared%20Documents/Forms/AllItems.aspx?RootFolder=%2Fsites%2FBrandCreative%2FShared%20Documents%2FBrand%20Elements%2FIcon%20Library&amp;FolderCTID=0x012000353A97EB3A23D34F9213D6EC34228E1D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nibrand.frontify.com/hub/173817" TargetMode="External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nio365.sharepoint.com/sites/BrandCreative/SitePages/Imagery-and-Photography.aspx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10.emf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9.jpe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jpeg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jpeg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8" Type="http://schemas.openxmlformats.org/officeDocument/2006/relationships/hyperlink" Target="https://nio365.sharepoint.com/sites/BrandCreative/Shared%20Documents/Forms/AllItems.aspx?RootFolder=%2Fsites%2FBrandCreative%2FShared%20Documents%2FBrand%20Elements%2FIcon%20Library&amp;FolderCTID=0x012000353A97EB3A23D34F9213D6EC34228E1D" TargetMode="External"/><Relationship Id="rId3" Type="http://schemas.openxmlformats.org/officeDocument/2006/relationships/image" Target="../media/image9.jpeg"/><Relationship Id="rId7" Type="http://schemas.openxmlformats.org/officeDocument/2006/relationships/hyperlink" Target="https://nibrand.frontify.com/hub/173817" TargetMode="External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nio365.sharepoint.com/sites/BrandCreative/SitePages/Imagery-and-Photography.aspx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10.emf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9.jpe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31" Type="http://schemas.openxmlformats.org/officeDocument/2006/relationships/image" Target="../media/image61.jpe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jpeg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5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4"/>
            <a:ext cx="4650052" cy="1709079"/>
          </a:xfrm>
        </p:spPr>
        <p:txBody>
          <a:bodyPr>
            <a:noAutofit/>
          </a:bodyPr>
          <a:lstStyle>
            <a:lvl1pPr algn="l" defTabSz="121915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1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322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Gra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BDB2C35E-028A-4CA9-8211-0524A31456D9}"/>
              </a:ext>
            </a:extLst>
          </p:cNvPr>
          <p:cNvSpPr/>
          <p:nvPr userDrawn="1"/>
        </p:nvSpPr>
        <p:spPr>
          <a:xfrm>
            <a:off x="7874000" y="0"/>
            <a:ext cx="4318000" cy="6858000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E38AB6-C00F-4AAC-9E6B-07039EE2C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364" y="1322919"/>
            <a:ext cx="7300780" cy="467121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FBE5F5-DC1F-4970-970F-F166CB0BA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367" y="274638"/>
            <a:ext cx="730078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6B7166C-6242-4217-BF01-15A708C9A43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9368" y="6389304"/>
            <a:ext cx="7300779" cy="328083"/>
          </a:xfrm>
        </p:spPr>
        <p:txBody>
          <a:bodyPr tIns="0" bIns="0" anchor="b">
            <a:noAutofit/>
          </a:bodyPr>
          <a:lstStyle>
            <a:lvl1pPr marL="0" indent="0">
              <a:buNone/>
              <a:defRPr lang="en-US" sz="833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1219053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187832" algn="l"/>
              </a:tabLst>
            </a:pPr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DAF1F-1AA7-4D14-B2A7-7EC09BBDE0E7}"/>
              </a:ext>
            </a:extLst>
          </p:cNvPr>
          <p:cNvSpPr txBox="1"/>
          <p:nvPr userDrawn="1"/>
        </p:nvSpPr>
        <p:spPr>
          <a:xfrm>
            <a:off x="10954015" y="6512201"/>
            <a:ext cx="1130036" cy="205184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tabLst>
                <a:tab pos="225425" algn="l"/>
              </a:tabLst>
              <a:defRPr sz="1000"/>
            </a:lvl1pPr>
            <a:lvl2pPr marL="627063" indent="-2873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2pPr>
            <a:lvl3pPr marL="914400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80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3pPr>
            <a:lvl4pPr marL="1254125" indent="-2778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80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4pPr>
            <a:lvl5pPr marL="1541463" indent="-22701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800">
                <a:latin typeface="Noto Sans Light" panose="020B0502040504020204" pitchFamily="34" charset="0"/>
                <a:ea typeface="Noto Sans Light" panose="020B0502040504020204" pitchFamily="34" charset="0"/>
                <a:cs typeface="Noto Sans Light" panose="020B0502040504020204" pitchFamily="34" charset="0"/>
              </a:defRPr>
            </a:lvl5pPr>
            <a:lvl6pPr marL="4023360" indent="-36576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6pPr>
            <a:lvl7pPr marL="4754880" indent="-36576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7pPr>
            <a:lvl8pPr marL="5486400" indent="-36576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8pPr>
            <a:lvl9pPr marL="6217920" indent="-365760">
              <a:spcBef>
                <a:spcPct val="20000"/>
              </a:spcBef>
              <a:buFont typeface="Arial" panose="020B0604020202020204" pitchFamily="34" charset="0"/>
              <a:buChar char="•"/>
              <a:defRPr sz="3200"/>
            </a:lvl9pPr>
          </a:lstStyle>
          <a:p>
            <a:pPr lvl="0" algn="r"/>
            <a:fld id="{7460543C-C25F-44F8-8119-7DDC03F9B6DB}" type="slidenum">
              <a:rPr lang="en-US" sz="833" smtClean="0"/>
              <a:pPr lvl="0" algn="r"/>
              <a:t>‹#›</a:t>
            </a:fld>
            <a:endParaRPr lang="en-US" sz="833"/>
          </a:p>
        </p:txBody>
      </p:sp>
    </p:spTree>
    <p:extLst>
      <p:ext uri="{BB962C8B-B14F-4D97-AF65-F5344CB8AC3E}">
        <p14:creationId xmlns:p14="http://schemas.microsoft.com/office/powerpoint/2010/main" val="278177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52">
          <p15:clr>
            <a:srgbClr val="FBAE40"/>
          </p15:clr>
        </p15:guide>
        <p15:guide id="2" pos="4608">
          <p15:clr>
            <a:srgbClr val="FBAE40"/>
          </p15:clr>
        </p15:guide>
        <p15:guide id="3" pos="7464">
          <p15:clr>
            <a:srgbClr val="FBAE40"/>
          </p15:clr>
        </p15:guide>
        <p15:guide id="4" pos="6048">
          <p15:clr>
            <a:srgbClr val="FBAE40"/>
          </p15:clr>
        </p15:guide>
        <p15:guide id="5" pos="3168">
          <p15:clr>
            <a:srgbClr val="FBAE40"/>
          </p15:clr>
        </p15:guide>
        <p15:guide id="6" pos="336">
          <p15:clr>
            <a:srgbClr val="FBAE40"/>
          </p15:clr>
        </p15:guide>
        <p15:guide id="7" pos="8880">
          <p15:clr>
            <a:srgbClr val="FBAE40"/>
          </p15:clr>
        </p15:guide>
        <p15:guide id="8" orient="horz" pos="4824">
          <p15:clr>
            <a:srgbClr val="FBAE40"/>
          </p15:clr>
        </p15:guide>
        <p15:guide id="9" orient="horz" pos="2592">
          <p15:clr>
            <a:srgbClr val="FBAE40"/>
          </p15:clr>
        </p15:guide>
        <p15:guide id="10" orient="horz" pos="33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8A17A045-DDB7-3528-7FFE-A313D961DD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3812" y="402928"/>
            <a:ext cx="328613" cy="21989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84A303-BAE7-6CF0-21B8-CECBF412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27209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1092200"/>
            <a:ext cx="11353272" cy="491473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7" y="274638"/>
            <a:ext cx="11353271" cy="576428"/>
          </a:xfrm>
        </p:spPr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5D3A71-7794-FE21-D1CE-74B73F643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050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fidential_1 Line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6B7D60-21F6-5020-E0F4-113A1D67F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3B0A91-56FD-1CBE-FC8C-6B6AF9DF6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Table Placeholder 4">
            <a:extLst>
              <a:ext uri="{FF2B5EF4-FFF2-40B4-BE49-F238E27FC236}">
                <a16:creationId xmlns:a16="http://schemas.microsoft.com/office/drawing/2014/main" id="{BE988F5A-753E-866E-DC4A-F653CDC66EB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27251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/Closing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4AAEE0-7563-43D8-2EA6-0EF66AD33038}"/>
              </a:ext>
            </a:extLst>
          </p:cNvPr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D37EB2-5223-EE12-23A2-A024E2AF6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98863"/>
            <a:ext cx="5306378" cy="1063698"/>
          </a:xfrm>
        </p:spPr>
        <p:txBody>
          <a:bodyPr lIns="91440">
            <a:noAutofit/>
          </a:bodyPr>
          <a:lstStyle>
            <a:lvl1pPr algn="l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72A97E-78EF-DAED-456A-D9CCEC8F6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2463152"/>
            <a:ext cx="530637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C2DEB-364A-EE6C-72DF-CE384CB6634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685531" y="1"/>
            <a:ext cx="1506471" cy="6025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9E88A-9E9D-E35E-E6CC-F7875252DEE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rot="10800000">
            <a:off x="9179060" y="1"/>
            <a:ext cx="1506471" cy="6025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95131-BF90-2397-9BE8-86AE42617B2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687243" y="1"/>
            <a:ext cx="1506471" cy="602588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04E0F-9C02-56BE-7DF9-ADE6E1C2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273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-brand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5FC2D6-258E-2A4C-99EE-17BDF6F362B5}"/>
              </a:ext>
            </a:extLst>
          </p:cNvPr>
          <p:cNvSpPr/>
          <p:nvPr userDrawn="1"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rgbClr val="003324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9FEA5-9836-9524-A302-D1D4F2E9659B}"/>
              </a:ext>
            </a:extLst>
          </p:cNvPr>
          <p:cNvSpPr txBox="1"/>
          <p:nvPr userDrawn="1"/>
        </p:nvSpPr>
        <p:spPr>
          <a:xfrm>
            <a:off x="6096001" y="5252389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NI is now part of Emerson.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7C3A04-5ACC-9406-6430-633BD279D71A}"/>
              </a:ext>
            </a:extLst>
          </p:cNvPr>
          <p:cNvGrpSpPr/>
          <p:nvPr userDrawn="1"/>
        </p:nvGrpSpPr>
        <p:grpSpPr>
          <a:xfrm>
            <a:off x="-15141" y="1905000"/>
            <a:ext cx="12207141" cy="3086100"/>
            <a:chOff x="-18169" y="2286000"/>
            <a:chExt cx="14648569" cy="37033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9A243-D4BD-B21B-048D-9B09055AE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6CA2C6D-3564-33D7-792B-64B8B743551B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409AA2B-E82A-8F52-1A60-7CF6FAA2C81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B9F5234-F489-0648-39B6-3B20A7981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582C6C-431F-A9BB-178C-8E7F5496CAF0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F8A3EEC-017C-581A-23CC-F68BFDF0FBBC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49BA756-E2FB-8D45-BB82-A955EBBDF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50ED1-DB5B-ABCC-5F7C-40C47AA2A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286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-brand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CF378-F0E6-5034-6CF6-ECC88E4B67B9}"/>
              </a:ext>
            </a:extLst>
          </p:cNvPr>
          <p:cNvSpPr/>
          <p:nvPr userDrawn="1"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DEE70-751A-F683-49D1-3563D21315EA}"/>
              </a:ext>
            </a:extLst>
          </p:cNvPr>
          <p:cNvSpPr txBox="1"/>
          <p:nvPr userDrawn="1"/>
        </p:nvSpPr>
        <p:spPr>
          <a:xfrm>
            <a:off x="6096001" y="5252389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10000"/>
                  </a:schemeClr>
                </a:solidFill>
              </a:rPr>
              <a:t>NI is now part of Emerson.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5D0BA-B17D-D352-3696-D80C4564771E}"/>
              </a:ext>
            </a:extLst>
          </p:cNvPr>
          <p:cNvGrpSpPr/>
          <p:nvPr userDrawn="1"/>
        </p:nvGrpSpPr>
        <p:grpSpPr>
          <a:xfrm>
            <a:off x="-15141" y="1905000"/>
            <a:ext cx="12207141" cy="3086100"/>
            <a:chOff x="-18169" y="2286000"/>
            <a:chExt cx="14648569" cy="3703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6CCA3A-A5DE-4271-80F0-65307F662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8FA14F-CAF9-28F0-4E50-E88B33788615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B61B60-935C-7BC9-43B5-ACCCBC6C10D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BDA7D4E-C581-FC03-CF8A-6673F2413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126BEC-1233-693E-FA22-471FB7AFEBC6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A35715-C768-7E47-1B85-B4E00990DA72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07F3CA5-66B4-02C8-F77C-DFAE75CF9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24624E-DE7B-5966-1304-9A8148C88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4651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Bright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5" y="-1"/>
            <a:ext cx="4480404" cy="2447273"/>
          </a:xfrm>
          <a:solidFill>
            <a:schemeClr val="accent6"/>
          </a:solidFill>
        </p:spPr>
        <p:txBody>
          <a:bodyPr lIns="91440">
            <a:noAutofit/>
          </a:bodyPr>
          <a:lstStyle>
            <a:lvl1pPr marL="228582" algn="l" defTabSz="1219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tx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6"/>
          </a:solidFill>
        </p:spPr>
        <p:txBody>
          <a:bodyPr/>
          <a:lstStyle>
            <a:lvl1pPr marL="228582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8F619E-F524-0D27-7E20-76C08FB9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206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5" y="-1"/>
            <a:ext cx="4480404" cy="2447273"/>
          </a:xfrm>
          <a:solidFill>
            <a:schemeClr val="tx2"/>
          </a:solidFill>
        </p:spPr>
        <p:txBody>
          <a:bodyPr lIns="91440">
            <a:noAutofit/>
          </a:bodyPr>
          <a:lstStyle>
            <a:lvl1pPr marL="228582" algn="l" defTabSz="1219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tx2"/>
          </a:solidFill>
        </p:spPr>
        <p:txBody>
          <a:bodyPr/>
          <a:lstStyle>
            <a:lvl1pPr marL="228582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658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5"/>
            <a:ext cx="4650052" cy="1709079"/>
          </a:xfrm>
        </p:spPr>
        <p:txBody>
          <a:bodyPr>
            <a:noAutofit/>
          </a:bodyPr>
          <a:lstStyle>
            <a:lvl1pPr algn="l" defTabSz="121910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25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_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4"/>
            <a:ext cx="4650052" cy="1709079"/>
          </a:xfrm>
        </p:spPr>
        <p:txBody>
          <a:bodyPr>
            <a:noAutofit/>
          </a:bodyPr>
          <a:lstStyle>
            <a:lvl1pPr algn="l" defTabSz="121915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2F83A-DB6F-F511-2661-4228658F7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1"/>
            <a:ext cx="1473626" cy="37882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5C8983-9837-9124-4B5B-8C9E6E1E3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7B30E0-B710-C5EF-4F55-0FD6FC853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1072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reaker_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5"/>
            <a:ext cx="4650052" cy="1709079"/>
          </a:xfrm>
        </p:spPr>
        <p:txBody>
          <a:bodyPr>
            <a:noAutofit/>
          </a:bodyPr>
          <a:lstStyle>
            <a:lvl1pPr algn="l" defTabSz="121910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2F83A-DB6F-F511-2661-4228658F732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5C8983-9837-9124-4B5B-8C9E6E1E3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7B30E0-B710-C5EF-4F55-0FD6FC853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714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0" y="2166938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82" indent="0">
              <a:lnSpc>
                <a:spcPct val="150000"/>
              </a:lnSpc>
              <a:buNone/>
              <a:defRPr sz="1667"/>
            </a:lvl2pPr>
            <a:lvl3pPr marL="574100" indent="0">
              <a:lnSpc>
                <a:spcPct val="150000"/>
              </a:lnSpc>
              <a:buNone/>
              <a:defRPr sz="1667"/>
            </a:lvl3pPr>
            <a:lvl4pPr marL="813528" indent="0">
              <a:lnSpc>
                <a:spcPct val="150000"/>
              </a:lnSpc>
              <a:buNone/>
              <a:defRPr sz="1667"/>
            </a:lvl4pPr>
            <a:lvl5pPr marL="1095287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81262" y="1619251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1" y="4849739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1" y="5132389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82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0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2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8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7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29" y="1619251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291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 userDrawn="1"/>
        </p:nvSpPr>
        <p:spPr>
          <a:xfrm>
            <a:off x="0" y="1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6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82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10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528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287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7133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4749805"/>
            <a:ext cx="3345823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19" y="5032457"/>
            <a:ext cx="3345823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82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0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2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8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8" y="1181038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6" y="1181038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61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eadshot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38" y="1950293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 hasCustomPrompt="1"/>
          </p:nvPr>
        </p:nvSpPr>
        <p:spPr>
          <a:xfrm>
            <a:off x="2083738" y="2405328"/>
            <a:ext cx="9688897" cy="1138858"/>
          </a:xfrm>
        </p:spPr>
        <p:txBody>
          <a:bodyPr>
            <a:noAutofit/>
          </a:bodyPr>
          <a:lstStyle>
            <a:lvl1pPr marL="238105" indent="-238105">
              <a:buFont typeface="Arial" panose="020B0604020202020204" pitchFamily="34" charset="0"/>
              <a:buChar char="•"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0BE259-1380-7F27-3E64-533E1C56F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6" y="2027292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340FD9B-AE60-3404-C819-CD753CD6C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3738" y="3830603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DBD51D-CD95-46A6-B925-503D512862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083738" y="4285638"/>
            <a:ext cx="9688897" cy="1138858"/>
          </a:xfrm>
        </p:spPr>
        <p:txBody>
          <a:bodyPr>
            <a:noAutofit/>
          </a:bodyPr>
          <a:lstStyle>
            <a:lvl1pPr marL="238105" indent="-238105">
              <a:buFont typeface="Arial" panose="020B0604020202020204" pitchFamily="34" charset="0"/>
              <a:buChar char="•"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4D58A6A-B651-A158-704E-ED16D440AE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9366" y="3907602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B1C0E-D76E-924F-D78D-DA11B6B6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019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513907"/>
            <a:ext cx="3585565" cy="607689"/>
          </a:xfrm>
        </p:spPr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364" y="1330856"/>
            <a:ext cx="2550208" cy="1123494"/>
          </a:xfrm>
        </p:spPr>
        <p:txBody>
          <a:bodyPr>
            <a:noAutofit/>
          </a:bodyPr>
          <a:lstStyle>
            <a:lvl1pPr marL="0" indent="0">
              <a:buNone/>
              <a:defRPr sz="2333"/>
            </a:lvl1pPr>
            <a:lvl2pPr marL="283082" indent="0">
              <a:buNone/>
              <a:defRPr sz="2333"/>
            </a:lvl2pPr>
            <a:lvl3pPr marL="574100" indent="0">
              <a:buNone/>
              <a:defRPr sz="2333"/>
            </a:lvl3pPr>
            <a:lvl4pPr marL="813528" indent="0">
              <a:buNone/>
              <a:defRPr sz="2333"/>
            </a:lvl4pPr>
            <a:lvl5pPr marL="1095287" indent="0">
              <a:buNone/>
              <a:defRPr sz="2333"/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6CA80A-BA8C-B7F2-8C4E-F84D62670B2D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41936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DC35C0-C611-78A7-EFF1-0330D38B6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404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97933E-A769-4EC3-221C-BD006D40E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404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9D9B7D2-2E2B-3273-95B3-EF18CB903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004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210B44B-5432-4C48-2886-68C6391780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72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FAAB62C-3F7A-FE76-23EB-98DB2C24AA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2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1540D4C-2F55-AF9F-EB75-B005081C1B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590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F6C9556-BFE5-B01F-9587-486E374358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0583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D38802-657F-81C9-048E-05CB3E058E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83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F6E8F21C-F64B-5865-6BCD-F80121E8E8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1759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5D82FB-2E4E-4B62-8878-B6A81F0D9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6441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396F1E-0D7A-C6CC-EFE8-C181FDAFC3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26441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4521486-C084-761E-652A-41F8EDD95C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36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DC7B0C1-3855-86C2-0A18-D670191A83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404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955BC9D-F392-B268-B8FA-CC8EA43E77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3404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D558958-69BB-A734-6ACB-32F309A77C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2004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B6883B-4B23-05B7-1A9A-829255DBC0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3472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82FBF47-1EC2-57D6-A2F5-3CB615404C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472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B4F1ECC7-0294-0893-F7B6-4B719C20DB3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1590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FE4742C-62A6-3943-3AB9-E1473AAB7B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0583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18C43F-F5F3-65A1-AD09-625021BFEC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0583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DCFA9079-BB94-319C-A413-6D8E15EEAD2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1759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4925F85-A2AA-F720-3745-5993740905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26441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A19A9E8-6749-F611-3A66-EF24A8AA00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26441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4F4355E3-EC8E-5C40-BF7E-21130271D4C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32004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99B7C8-075B-A7DA-BC67-2BE408DFE9D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4724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4237FA6-A072-9159-A24D-79BBBDF4E0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4724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BABB45AB-EF52-4504-652B-34551886BBA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1590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39A6FDB-63BA-5D83-CAF0-EAB9948557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0583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3CC40181-25B6-D371-6EDE-263324525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0583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AECC4A25-8EE4-5F71-7039-B9D6B472909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717301" y="76585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D886AF52-6F03-B5B1-ABE1-123DB0094C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31983" y="89645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3C473C1-8B3A-5C7A-E473-B0F5F267A5D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31983" y="115045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0155BC-BDA8-C818-E00A-BE1E32EA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17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>
            <a:extLst>
              <a:ext uri="{FF2B5EF4-FFF2-40B4-BE49-F238E27FC236}">
                <a16:creationId xmlns:a16="http://schemas.microsoft.com/office/drawing/2014/main" id="{E344299F-12BC-1547-BDC5-F557A00517A7}"/>
              </a:ext>
            </a:extLst>
          </p:cNvPr>
          <p:cNvSpPr/>
          <p:nvPr/>
        </p:nvSpPr>
        <p:spPr>
          <a:xfrm rot="10800000">
            <a:off x="9529729" y="-2"/>
            <a:ext cx="2667303" cy="2501012"/>
          </a:xfrm>
          <a:custGeom>
            <a:avLst/>
            <a:gdLst>
              <a:gd name="connsiteX0" fmla="*/ 2667303 w 2667303"/>
              <a:gd name="connsiteY0" fmla="*/ 2501012 h 2501012"/>
              <a:gd name="connsiteX1" fmla="*/ 0 w 2667303"/>
              <a:gd name="connsiteY1" fmla="*/ 2501012 h 2501012"/>
              <a:gd name="connsiteX2" fmla="*/ 0 w 2667303"/>
              <a:gd name="connsiteY2" fmla="*/ 0 h 2501012"/>
              <a:gd name="connsiteX3" fmla="*/ 1416797 w 2667303"/>
              <a:gd name="connsiteY3" fmla="*/ 0 h 2501012"/>
              <a:gd name="connsiteX4" fmla="*/ 2667303 w 2667303"/>
              <a:gd name="connsiteY4" fmla="*/ 1250506 h 250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303" h="2501012">
                <a:moveTo>
                  <a:pt x="2667303" y="2501012"/>
                </a:moveTo>
                <a:lnTo>
                  <a:pt x="0" y="2501012"/>
                </a:lnTo>
                <a:lnTo>
                  <a:pt x="0" y="0"/>
                </a:lnTo>
                <a:lnTo>
                  <a:pt x="1416797" y="0"/>
                </a:lnTo>
                <a:cubicBezTo>
                  <a:pt x="2107432" y="0"/>
                  <a:pt x="2667303" y="559871"/>
                  <a:pt x="2667303" y="1250506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483F1CBA-4D3F-7E4C-83C5-71000CB0CE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15069" y="803449"/>
            <a:ext cx="1376933" cy="169756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" name="Text Placeholder 45">
            <a:extLst>
              <a:ext uri="{FF2B5EF4-FFF2-40B4-BE49-F238E27FC236}">
                <a16:creationId xmlns:a16="http://schemas.microsoft.com/office/drawing/2014/main" id="{6D46207A-DC03-E847-B760-9EB296AF0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59724" y="302494"/>
            <a:ext cx="2007316" cy="289310"/>
          </a:xfrm>
          <a:prstGeom prst="rect">
            <a:avLst/>
          </a:prstGeom>
        </p:spPr>
        <p:txBody>
          <a:bodyPr lIns="36576" tIns="36576" rIns="36576" bIns="36576" anchor="ctr">
            <a:spAutoFit/>
          </a:bodyPr>
          <a:lstStyle>
            <a:lvl1pPr marL="0" indent="0" algn="l">
              <a:spcBef>
                <a:spcPts val="0"/>
              </a:spcBef>
              <a:buNone/>
              <a:defRPr sz="14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067">
                <a:latin typeface="+mj-lt"/>
              </a:defRPr>
            </a:lvl2pPr>
            <a:lvl3pPr>
              <a:defRPr sz="1067">
                <a:latin typeface="+mj-lt"/>
              </a:defRPr>
            </a:lvl3pPr>
            <a:lvl4pPr>
              <a:defRPr sz="1067">
                <a:latin typeface="+mj-lt"/>
              </a:defRPr>
            </a:lvl4pPr>
            <a:lvl5pPr>
              <a:defRPr sz="1067">
                <a:latin typeface="+mj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45">
            <a:extLst>
              <a:ext uri="{FF2B5EF4-FFF2-40B4-BE49-F238E27FC236}">
                <a16:creationId xmlns:a16="http://schemas.microsoft.com/office/drawing/2014/main" id="{D29E2DFD-20EA-2E40-9743-EA82D393F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53245" y="580964"/>
            <a:ext cx="2007316" cy="227755"/>
          </a:xfrm>
          <a:prstGeom prst="rect">
            <a:avLst/>
          </a:prstGeom>
        </p:spPr>
        <p:txBody>
          <a:bodyPr lIns="36576" tIns="36576" rIns="36576" bIns="36576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000" b="0" i="0" spc="-40" baseline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067">
                <a:latin typeface="+mj-lt"/>
              </a:defRPr>
            </a:lvl2pPr>
            <a:lvl3pPr>
              <a:defRPr sz="1067">
                <a:latin typeface="+mj-lt"/>
              </a:defRPr>
            </a:lvl3pPr>
            <a:lvl4pPr>
              <a:defRPr sz="1067">
                <a:latin typeface="+mj-lt"/>
              </a:defRPr>
            </a:lvl4pPr>
            <a:lvl5pPr>
              <a:defRPr sz="1067">
                <a:latin typeface="+mj-lt"/>
              </a:defRPr>
            </a:lvl5pPr>
          </a:lstStyle>
          <a:p>
            <a:pPr lvl="0"/>
            <a:r>
              <a:rPr lang="en-US"/>
              <a:t>TITLE, DEPARTMENT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E92EEE-1D6B-6942-A40D-CB52EB3A29EA}"/>
              </a:ext>
            </a:extLst>
          </p:cNvPr>
          <p:cNvGrpSpPr/>
          <p:nvPr/>
        </p:nvGrpSpPr>
        <p:grpSpPr>
          <a:xfrm>
            <a:off x="669616" y="663943"/>
            <a:ext cx="8529951" cy="5867035"/>
            <a:chOff x="253999" y="256470"/>
            <a:chExt cx="6791466" cy="47324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0D981C-5031-9144-975D-129A14B56DE2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4732410"/>
              <a:chOff x="701574" y="163443"/>
              <a:chExt cx="2929039" cy="473241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392FA1C-15D9-4241-A8EC-54D5917CDE45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5FC3511-F4BA-6149-A270-2727EAF522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163443"/>
                <a:ext cx="0" cy="3346522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7467E39-85C7-774D-9A19-48CB95D668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AC0709-49BD-DA45-86B6-90EBE9FF0195}"/>
                </a:ext>
              </a:extLst>
            </p:cNvPr>
            <p:cNvCxnSpPr>
              <a:cxnSpLocks/>
            </p:cNvCxnSpPr>
            <p:nvPr/>
          </p:nvCxnSpPr>
          <p:spPr>
            <a:xfrm>
              <a:off x="3183038" y="256470"/>
              <a:ext cx="386242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897B122-6C05-F946-A097-7252867351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3" y="762279"/>
            <a:ext cx="6532563" cy="323165"/>
          </a:xfrm>
        </p:spPr>
        <p:txBody>
          <a:bodyPr wrap="square" anchor="t">
            <a:spAutoFit/>
          </a:bodyPr>
          <a:lstStyle>
            <a:lvl1pPr marL="0" indent="0" algn="r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5" name="Picture Placeholder 100">
            <a:extLst>
              <a:ext uri="{FF2B5EF4-FFF2-40B4-BE49-F238E27FC236}">
                <a16:creationId xmlns:a16="http://schemas.microsoft.com/office/drawing/2014/main" id="{27CF1189-2CF3-F04B-8B53-148C26116A18}"/>
              </a:ext>
            </a:extLst>
          </p:cNvPr>
          <p:cNvSpPr>
            <a:spLocks noGrp="1"/>
          </p:cNvSpPr>
          <p:nvPr>
            <p:ph type="pic" sz="quarter" idx="104" hasCustomPrompt="1"/>
          </p:nvPr>
        </p:nvSpPr>
        <p:spPr>
          <a:xfrm>
            <a:off x="5508594" y="30828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96" name="Text Placeholder 15">
            <a:extLst>
              <a:ext uri="{FF2B5EF4-FFF2-40B4-BE49-F238E27FC236}">
                <a16:creationId xmlns:a16="http://schemas.microsoft.com/office/drawing/2014/main" id="{900E4201-13B3-A242-8612-1ABFF767BD12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3662095" y="30819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7" name="Text Placeholder 28">
            <a:extLst>
              <a:ext uri="{FF2B5EF4-FFF2-40B4-BE49-F238E27FC236}">
                <a16:creationId xmlns:a16="http://schemas.microsoft.com/office/drawing/2014/main" id="{1CD85EA5-9247-6C4F-BF54-EF93B0A6563F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3657067" y="307873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8" name="Text Placeholder 28">
            <a:extLst>
              <a:ext uri="{FF2B5EF4-FFF2-40B4-BE49-F238E27FC236}">
                <a16:creationId xmlns:a16="http://schemas.microsoft.com/office/drawing/2014/main" id="{E097855A-954D-814A-A797-81CD4764C6BD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3657067" y="34481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99" name="Picture Placeholder 100">
            <a:extLst>
              <a:ext uri="{FF2B5EF4-FFF2-40B4-BE49-F238E27FC236}">
                <a16:creationId xmlns:a16="http://schemas.microsoft.com/office/drawing/2014/main" id="{77D18601-1BBA-7548-864B-4FFF20EB0411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0864286" y="30828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00" name="Text Placeholder 15">
            <a:extLst>
              <a:ext uri="{FF2B5EF4-FFF2-40B4-BE49-F238E27FC236}">
                <a16:creationId xmlns:a16="http://schemas.microsoft.com/office/drawing/2014/main" id="{EBD1A759-1982-3E4C-AC9D-FD531367DB05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9017787" y="30819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28">
            <a:extLst>
              <a:ext uri="{FF2B5EF4-FFF2-40B4-BE49-F238E27FC236}">
                <a16:creationId xmlns:a16="http://schemas.microsoft.com/office/drawing/2014/main" id="{4594E449-D5B4-8943-8B1F-1EDB84E11CBF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9012759" y="307873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2" name="Text Placeholder 28">
            <a:extLst>
              <a:ext uri="{FF2B5EF4-FFF2-40B4-BE49-F238E27FC236}">
                <a16:creationId xmlns:a16="http://schemas.microsoft.com/office/drawing/2014/main" id="{7E127B94-5606-E441-8CC9-E590256457E7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9012759" y="34481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103" name="Picture Placeholder 100">
            <a:extLst>
              <a:ext uri="{FF2B5EF4-FFF2-40B4-BE49-F238E27FC236}">
                <a16:creationId xmlns:a16="http://schemas.microsoft.com/office/drawing/2014/main" id="{A260EF88-6390-D644-9EB2-23B0DBBF2595}"/>
              </a:ext>
            </a:extLst>
          </p:cNvPr>
          <p:cNvSpPr>
            <a:spLocks noGrp="1"/>
          </p:cNvSpPr>
          <p:nvPr>
            <p:ph type="pic" sz="quarter" idx="112" hasCustomPrompt="1"/>
          </p:nvPr>
        </p:nvSpPr>
        <p:spPr>
          <a:xfrm>
            <a:off x="2835779" y="30828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04" name="Text Placeholder 15">
            <a:extLst>
              <a:ext uri="{FF2B5EF4-FFF2-40B4-BE49-F238E27FC236}">
                <a16:creationId xmlns:a16="http://schemas.microsoft.com/office/drawing/2014/main" id="{73077A52-E733-624D-82BB-38DC053B5E0E}"/>
              </a:ext>
            </a:extLst>
          </p:cNvPr>
          <p:cNvSpPr>
            <a:spLocks noGrp="1"/>
          </p:cNvSpPr>
          <p:nvPr>
            <p:ph type="body" sz="quarter" idx="113"/>
          </p:nvPr>
        </p:nvSpPr>
        <p:spPr>
          <a:xfrm>
            <a:off x="989279" y="30819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Text Placeholder 28">
            <a:extLst>
              <a:ext uri="{FF2B5EF4-FFF2-40B4-BE49-F238E27FC236}">
                <a16:creationId xmlns:a16="http://schemas.microsoft.com/office/drawing/2014/main" id="{10334FE2-F073-0D42-9A43-64A23F8D521D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984251" y="307873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06" name="Text Placeholder 28">
            <a:extLst>
              <a:ext uri="{FF2B5EF4-FFF2-40B4-BE49-F238E27FC236}">
                <a16:creationId xmlns:a16="http://schemas.microsoft.com/office/drawing/2014/main" id="{D735EC80-4E79-C646-90A9-78CAED98F306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984251" y="34481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107" name="Picture Placeholder 100">
            <a:extLst>
              <a:ext uri="{FF2B5EF4-FFF2-40B4-BE49-F238E27FC236}">
                <a16:creationId xmlns:a16="http://schemas.microsoft.com/office/drawing/2014/main" id="{B96EBC3C-86E9-9941-8F8E-71DB20214D6B}"/>
              </a:ext>
            </a:extLst>
          </p:cNvPr>
          <p:cNvSpPr>
            <a:spLocks noGrp="1"/>
          </p:cNvSpPr>
          <p:nvPr>
            <p:ph type="pic" sz="quarter" idx="116" hasCustomPrompt="1"/>
          </p:nvPr>
        </p:nvSpPr>
        <p:spPr>
          <a:xfrm>
            <a:off x="8191470" y="30828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08" name="Text Placeholder 15">
            <a:extLst>
              <a:ext uri="{FF2B5EF4-FFF2-40B4-BE49-F238E27FC236}">
                <a16:creationId xmlns:a16="http://schemas.microsoft.com/office/drawing/2014/main" id="{350908F5-B66A-1047-BE2C-F4A3E19D017A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6344971" y="30819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8">
            <a:extLst>
              <a:ext uri="{FF2B5EF4-FFF2-40B4-BE49-F238E27FC236}">
                <a16:creationId xmlns:a16="http://schemas.microsoft.com/office/drawing/2014/main" id="{5B8794F4-03EF-4145-9295-FD938D5E7FAA}"/>
              </a:ext>
            </a:extLst>
          </p:cNvPr>
          <p:cNvSpPr>
            <a:spLocks noGrp="1"/>
          </p:cNvSpPr>
          <p:nvPr>
            <p:ph type="body" sz="quarter" idx="118" hasCustomPrompt="1"/>
          </p:nvPr>
        </p:nvSpPr>
        <p:spPr>
          <a:xfrm>
            <a:off x="6339943" y="307873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0" name="Text Placeholder 28">
            <a:extLst>
              <a:ext uri="{FF2B5EF4-FFF2-40B4-BE49-F238E27FC236}">
                <a16:creationId xmlns:a16="http://schemas.microsoft.com/office/drawing/2014/main" id="{0DA4179C-BA28-E84F-B49F-A6734CDC4DA0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6339943" y="34481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30" name="Picture Placeholder 100">
            <a:extLst>
              <a:ext uri="{FF2B5EF4-FFF2-40B4-BE49-F238E27FC236}">
                <a16:creationId xmlns:a16="http://schemas.microsoft.com/office/drawing/2014/main" id="{ECB172AF-AB01-D641-B12B-F4319738C395}"/>
              </a:ext>
            </a:extLst>
          </p:cNvPr>
          <p:cNvSpPr>
            <a:spLocks noGrp="1"/>
          </p:cNvSpPr>
          <p:nvPr>
            <p:ph type="pic" sz="quarter" idx="120" hasCustomPrompt="1"/>
          </p:nvPr>
        </p:nvSpPr>
        <p:spPr>
          <a:xfrm>
            <a:off x="5508594" y="42766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3C4858B5-209A-8447-B751-45E3A23EAFA1}"/>
              </a:ext>
            </a:extLst>
          </p:cNvPr>
          <p:cNvSpPr>
            <a:spLocks noGrp="1"/>
          </p:cNvSpPr>
          <p:nvPr>
            <p:ph type="body" sz="quarter" idx="121"/>
          </p:nvPr>
        </p:nvSpPr>
        <p:spPr>
          <a:xfrm>
            <a:off x="3662095" y="42757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DC128D0D-1FDE-114B-A09E-0334F98935E0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3657067" y="4272538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ABBC5CF-FC23-B943-9EF8-0F17AD4045A0}"/>
              </a:ext>
            </a:extLst>
          </p:cNvPr>
          <p:cNvSpPr>
            <a:spLocks noGrp="1"/>
          </p:cNvSpPr>
          <p:nvPr>
            <p:ph type="body" sz="quarter" idx="123" hasCustomPrompt="1"/>
          </p:nvPr>
        </p:nvSpPr>
        <p:spPr>
          <a:xfrm>
            <a:off x="3657067" y="46419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34" name="Picture Placeholder 100">
            <a:extLst>
              <a:ext uri="{FF2B5EF4-FFF2-40B4-BE49-F238E27FC236}">
                <a16:creationId xmlns:a16="http://schemas.microsoft.com/office/drawing/2014/main" id="{D05A3AAA-BDEC-6847-86A5-8AE464156851}"/>
              </a:ext>
            </a:extLst>
          </p:cNvPr>
          <p:cNvSpPr>
            <a:spLocks noGrp="1"/>
          </p:cNvSpPr>
          <p:nvPr>
            <p:ph type="pic" sz="quarter" idx="124" hasCustomPrompt="1"/>
          </p:nvPr>
        </p:nvSpPr>
        <p:spPr>
          <a:xfrm>
            <a:off x="2835779" y="42766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7AE87389-9B6C-134A-880D-43E891660590}"/>
              </a:ext>
            </a:extLst>
          </p:cNvPr>
          <p:cNvSpPr>
            <a:spLocks noGrp="1"/>
          </p:cNvSpPr>
          <p:nvPr>
            <p:ph type="body" sz="quarter" idx="125"/>
          </p:nvPr>
        </p:nvSpPr>
        <p:spPr>
          <a:xfrm>
            <a:off x="989279" y="42757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B9FAB0BE-CCC3-5845-89E2-29358FB3CD00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984251" y="4272538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E8EE44CC-88BE-8947-AEE9-C5E1B346B8C1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984251" y="46419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38" name="Picture Placeholder 100">
            <a:extLst>
              <a:ext uri="{FF2B5EF4-FFF2-40B4-BE49-F238E27FC236}">
                <a16:creationId xmlns:a16="http://schemas.microsoft.com/office/drawing/2014/main" id="{7A0291AE-30E8-CA49-8264-135008D7786B}"/>
              </a:ext>
            </a:extLst>
          </p:cNvPr>
          <p:cNvSpPr>
            <a:spLocks noGrp="1"/>
          </p:cNvSpPr>
          <p:nvPr>
            <p:ph type="pic" sz="quarter" idx="128" hasCustomPrompt="1"/>
          </p:nvPr>
        </p:nvSpPr>
        <p:spPr>
          <a:xfrm>
            <a:off x="8191470" y="42766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9" name="Text Placeholder 15">
            <a:extLst>
              <a:ext uri="{FF2B5EF4-FFF2-40B4-BE49-F238E27FC236}">
                <a16:creationId xmlns:a16="http://schemas.microsoft.com/office/drawing/2014/main" id="{D142D387-9256-3440-99BF-8917BF3FDE26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6344971" y="42757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4B4994CF-8497-6F48-88A3-C16220F6D3BD}"/>
              </a:ext>
            </a:extLst>
          </p:cNvPr>
          <p:cNvSpPr>
            <a:spLocks noGrp="1"/>
          </p:cNvSpPr>
          <p:nvPr>
            <p:ph type="body" sz="quarter" idx="130" hasCustomPrompt="1"/>
          </p:nvPr>
        </p:nvSpPr>
        <p:spPr>
          <a:xfrm>
            <a:off x="6339943" y="4272538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1E09AC85-6674-8240-A921-EF20C22CCFA3}"/>
              </a:ext>
            </a:extLst>
          </p:cNvPr>
          <p:cNvSpPr>
            <a:spLocks noGrp="1"/>
          </p:cNvSpPr>
          <p:nvPr>
            <p:ph type="body" sz="quarter" idx="131" hasCustomPrompt="1"/>
          </p:nvPr>
        </p:nvSpPr>
        <p:spPr>
          <a:xfrm>
            <a:off x="6339943" y="46419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42" name="Picture Placeholder 100">
            <a:extLst>
              <a:ext uri="{FF2B5EF4-FFF2-40B4-BE49-F238E27FC236}">
                <a16:creationId xmlns:a16="http://schemas.microsoft.com/office/drawing/2014/main" id="{42423BC3-CC34-5043-8179-E9C225C35B80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5508594" y="18890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43" name="Text Placeholder 15">
            <a:extLst>
              <a:ext uri="{FF2B5EF4-FFF2-40B4-BE49-F238E27FC236}">
                <a16:creationId xmlns:a16="http://schemas.microsoft.com/office/drawing/2014/main" id="{845F0C52-F6D7-F142-A806-806BA0D20D5C}"/>
              </a:ext>
            </a:extLst>
          </p:cNvPr>
          <p:cNvSpPr>
            <a:spLocks noGrp="1"/>
          </p:cNvSpPr>
          <p:nvPr>
            <p:ph type="body" sz="quarter" idx="133"/>
          </p:nvPr>
        </p:nvSpPr>
        <p:spPr>
          <a:xfrm>
            <a:off x="3662095" y="18881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7E63A0AF-0752-3143-B721-193105E814AF}"/>
              </a:ext>
            </a:extLst>
          </p:cNvPr>
          <p:cNvSpPr>
            <a:spLocks noGrp="1"/>
          </p:cNvSpPr>
          <p:nvPr>
            <p:ph type="body" sz="quarter" idx="134" hasCustomPrompt="1"/>
          </p:nvPr>
        </p:nvSpPr>
        <p:spPr>
          <a:xfrm>
            <a:off x="3657067" y="188493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A0C49BCA-CFA6-C748-B543-7B5C0A5A533C}"/>
              </a:ext>
            </a:extLst>
          </p:cNvPr>
          <p:cNvSpPr>
            <a:spLocks noGrp="1"/>
          </p:cNvSpPr>
          <p:nvPr>
            <p:ph type="body" sz="quarter" idx="135" hasCustomPrompt="1"/>
          </p:nvPr>
        </p:nvSpPr>
        <p:spPr>
          <a:xfrm>
            <a:off x="3657067" y="22543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46" name="Picture Placeholder 100">
            <a:extLst>
              <a:ext uri="{FF2B5EF4-FFF2-40B4-BE49-F238E27FC236}">
                <a16:creationId xmlns:a16="http://schemas.microsoft.com/office/drawing/2014/main" id="{C4FDB585-246E-5845-A517-24D7B0A50D3E}"/>
              </a:ext>
            </a:extLst>
          </p:cNvPr>
          <p:cNvSpPr>
            <a:spLocks noGrp="1"/>
          </p:cNvSpPr>
          <p:nvPr>
            <p:ph type="pic" sz="quarter" idx="136" hasCustomPrompt="1"/>
          </p:nvPr>
        </p:nvSpPr>
        <p:spPr>
          <a:xfrm>
            <a:off x="2835779" y="18890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47" name="Text Placeholder 15">
            <a:extLst>
              <a:ext uri="{FF2B5EF4-FFF2-40B4-BE49-F238E27FC236}">
                <a16:creationId xmlns:a16="http://schemas.microsoft.com/office/drawing/2014/main" id="{FA8D8E98-7AD3-FE46-88E3-C1A9D6FB8693}"/>
              </a:ext>
            </a:extLst>
          </p:cNvPr>
          <p:cNvSpPr>
            <a:spLocks noGrp="1"/>
          </p:cNvSpPr>
          <p:nvPr>
            <p:ph type="body" sz="quarter" idx="137"/>
          </p:nvPr>
        </p:nvSpPr>
        <p:spPr>
          <a:xfrm>
            <a:off x="989279" y="18881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FA6F5166-7120-9A41-B281-BA81AE98E96C}"/>
              </a:ext>
            </a:extLst>
          </p:cNvPr>
          <p:cNvSpPr>
            <a:spLocks noGrp="1"/>
          </p:cNvSpPr>
          <p:nvPr>
            <p:ph type="body" sz="quarter" idx="138" hasCustomPrompt="1"/>
          </p:nvPr>
        </p:nvSpPr>
        <p:spPr>
          <a:xfrm>
            <a:off x="984251" y="188493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23B47CDB-E124-A449-96AE-AEAE6822C939}"/>
              </a:ext>
            </a:extLst>
          </p:cNvPr>
          <p:cNvSpPr>
            <a:spLocks noGrp="1"/>
          </p:cNvSpPr>
          <p:nvPr>
            <p:ph type="body" sz="quarter" idx="139" hasCustomPrompt="1"/>
          </p:nvPr>
        </p:nvSpPr>
        <p:spPr>
          <a:xfrm>
            <a:off x="984251" y="22543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51" name="Picture Placeholder 100">
            <a:extLst>
              <a:ext uri="{FF2B5EF4-FFF2-40B4-BE49-F238E27FC236}">
                <a16:creationId xmlns:a16="http://schemas.microsoft.com/office/drawing/2014/main" id="{562908F4-0AED-F14D-849F-0FEEBDFD50FD}"/>
              </a:ext>
            </a:extLst>
          </p:cNvPr>
          <p:cNvSpPr>
            <a:spLocks noGrp="1"/>
          </p:cNvSpPr>
          <p:nvPr>
            <p:ph type="pic" sz="quarter" idx="140" hasCustomPrompt="1"/>
          </p:nvPr>
        </p:nvSpPr>
        <p:spPr>
          <a:xfrm>
            <a:off x="8191470" y="188905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4BB95A1B-6255-174F-BE42-226D28F2CFCF}"/>
              </a:ext>
            </a:extLst>
          </p:cNvPr>
          <p:cNvSpPr>
            <a:spLocks noGrp="1"/>
          </p:cNvSpPr>
          <p:nvPr>
            <p:ph type="body" sz="quarter" idx="141"/>
          </p:nvPr>
        </p:nvSpPr>
        <p:spPr>
          <a:xfrm>
            <a:off x="6344971" y="188817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28">
            <a:extLst>
              <a:ext uri="{FF2B5EF4-FFF2-40B4-BE49-F238E27FC236}">
                <a16:creationId xmlns:a16="http://schemas.microsoft.com/office/drawing/2014/main" id="{C3659294-71BF-E84E-9AE5-ED4E3D7E3932}"/>
              </a:ext>
            </a:extLst>
          </p:cNvPr>
          <p:cNvSpPr>
            <a:spLocks noGrp="1"/>
          </p:cNvSpPr>
          <p:nvPr>
            <p:ph type="body" sz="quarter" idx="142" hasCustomPrompt="1"/>
          </p:nvPr>
        </p:nvSpPr>
        <p:spPr>
          <a:xfrm>
            <a:off x="6339943" y="188493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28">
            <a:extLst>
              <a:ext uri="{FF2B5EF4-FFF2-40B4-BE49-F238E27FC236}">
                <a16:creationId xmlns:a16="http://schemas.microsoft.com/office/drawing/2014/main" id="{A78A98D3-1B2E-2345-B6D0-00FCE8609EF6}"/>
              </a:ext>
            </a:extLst>
          </p:cNvPr>
          <p:cNvSpPr>
            <a:spLocks noGrp="1"/>
          </p:cNvSpPr>
          <p:nvPr>
            <p:ph type="body" sz="quarter" idx="143" hasCustomPrompt="1"/>
          </p:nvPr>
        </p:nvSpPr>
        <p:spPr>
          <a:xfrm>
            <a:off x="6339943" y="225432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2" name="Picture Placeholder 100">
            <a:extLst>
              <a:ext uri="{FF2B5EF4-FFF2-40B4-BE49-F238E27FC236}">
                <a16:creationId xmlns:a16="http://schemas.microsoft.com/office/drawing/2014/main" id="{9B8FB915-952C-C285-35A6-E588FD33D83D}"/>
              </a:ext>
            </a:extLst>
          </p:cNvPr>
          <p:cNvSpPr>
            <a:spLocks noGrp="1"/>
          </p:cNvSpPr>
          <p:nvPr>
            <p:ph type="pic" sz="quarter" idx="144" hasCustomPrompt="1"/>
          </p:nvPr>
        </p:nvSpPr>
        <p:spPr>
          <a:xfrm>
            <a:off x="5508594" y="548017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9C3B4097-2192-3C7F-1BDC-E2E6AEC261E9}"/>
              </a:ext>
            </a:extLst>
          </p:cNvPr>
          <p:cNvSpPr>
            <a:spLocks noGrp="1"/>
          </p:cNvSpPr>
          <p:nvPr>
            <p:ph type="body" sz="quarter" idx="145"/>
          </p:nvPr>
        </p:nvSpPr>
        <p:spPr>
          <a:xfrm>
            <a:off x="3662095" y="547929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8">
            <a:extLst>
              <a:ext uri="{FF2B5EF4-FFF2-40B4-BE49-F238E27FC236}">
                <a16:creationId xmlns:a16="http://schemas.microsoft.com/office/drawing/2014/main" id="{FF7E3864-6260-A037-A6F6-971055D0599A}"/>
              </a:ext>
            </a:extLst>
          </p:cNvPr>
          <p:cNvSpPr>
            <a:spLocks noGrp="1"/>
          </p:cNvSpPr>
          <p:nvPr>
            <p:ph type="body" sz="quarter" idx="146" hasCustomPrompt="1"/>
          </p:nvPr>
        </p:nvSpPr>
        <p:spPr>
          <a:xfrm>
            <a:off x="3657067" y="547605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id="{36E25538-7422-118B-FE69-EF271771050E}"/>
              </a:ext>
            </a:extLst>
          </p:cNvPr>
          <p:cNvSpPr>
            <a:spLocks noGrp="1"/>
          </p:cNvSpPr>
          <p:nvPr>
            <p:ph type="body" sz="quarter" idx="147" hasCustomPrompt="1"/>
          </p:nvPr>
        </p:nvSpPr>
        <p:spPr>
          <a:xfrm>
            <a:off x="3657067" y="584544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15" name="Picture Placeholder 100">
            <a:extLst>
              <a:ext uri="{FF2B5EF4-FFF2-40B4-BE49-F238E27FC236}">
                <a16:creationId xmlns:a16="http://schemas.microsoft.com/office/drawing/2014/main" id="{625E72EC-E975-7E7A-D55D-2141B4045E38}"/>
              </a:ext>
            </a:extLst>
          </p:cNvPr>
          <p:cNvSpPr>
            <a:spLocks noGrp="1"/>
          </p:cNvSpPr>
          <p:nvPr>
            <p:ph type="pic" sz="quarter" idx="148" hasCustomPrompt="1"/>
          </p:nvPr>
        </p:nvSpPr>
        <p:spPr>
          <a:xfrm>
            <a:off x="2835779" y="548017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E3A99BD-D470-DA96-AAB6-1EDC46E9785F}"/>
              </a:ext>
            </a:extLst>
          </p:cNvPr>
          <p:cNvSpPr>
            <a:spLocks noGrp="1"/>
          </p:cNvSpPr>
          <p:nvPr>
            <p:ph type="body" sz="quarter" idx="149"/>
          </p:nvPr>
        </p:nvSpPr>
        <p:spPr>
          <a:xfrm>
            <a:off x="989279" y="547929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id="{0D2053CE-4394-ED00-7591-75749C6E55DD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984251" y="547605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id="{F3489B7D-2A1F-D0D7-33C6-4E382FEE8E18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984251" y="584544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19" name="Picture Placeholder 100">
            <a:extLst>
              <a:ext uri="{FF2B5EF4-FFF2-40B4-BE49-F238E27FC236}">
                <a16:creationId xmlns:a16="http://schemas.microsoft.com/office/drawing/2014/main" id="{73F118AB-09BF-F68C-D369-E3745F3810CF}"/>
              </a:ext>
            </a:extLst>
          </p:cNvPr>
          <p:cNvSpPr>
            <a:spLocks noGrp="1"/>
          </p:cNvSpPr>
          <p:nvPr>
            <p:ph type="pic" sz="quarter" idx="152" hasCustomPrompt="1"/>
          </p:nvPr>
        </p:nvSpPr>
        <p:spPr>
          <a:xfrm>
            <a:off x="8191470" y="5480171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C7C93E77-94DE-EC67-1E1D-848B44823CAF}"/>
              </a:ext>
            </a:extLst>
          </p:cNvPr>
          <p:cNvSpPr>
            <a:spLocks noGrp="1"/>
          </p:cNvSpPr>
          <p:nvPr>
            <p:ph type="body" sz="quarter" idx="153"/>
          </p:nvPr>
        </p:nvSpPr>
        <p:spPr>
          <a:xfrm>
            <a:off x="6344971" y="5479295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8">
            <a:extLst>
              <a:ext uri="{FF2B5EF4-FFF2-40B4-BE49-F238E27FC236}">
                <a16:creationId xmlns:a16="http://schemas.microsoft.com/office/drawing/2014/main" id="{EDD27C0A-4BFE-5170-76D5-2F86B9066FB2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6339943" y="5476059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Text Placeholder 28">
            <a:extLst>
              <a:ext uri="{FF2B5EF4-FFF2-40B4-BE49-F238E27FC236}">
                <a16:creationId xmlns:a16="http://schemas.microsoft.com/office/drawing/2014/main" id="{E79E4D6D-AFA3-DDE6-CDC9-05C3D0990B8E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6339943" y="5845445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25" name="Picture Placeholder 100">
            <a:extLst>
              <a:ext uri="{FF2B5EF4-FFF2-40B4-BE49-F238E27FC236}">
                <a16:creationId xmlns:a16="http://schemas.microsoft.com/office/drawing/2014/main" id="{5CC1DE0C-B8F6-20BF-CA38-8F50522B3E55}"/>
              </a:ext>
            </a:extLst>
          </p:cNvPr>
          <p:cNvSpPr>
            <a:spLocks noGrp="1"/>
          </p:cNvSpPr>
          <p:nvPr>
            <p:ph type="pic" sz="quarter" idx="156" hasCustomPrompt="1"/>
          </p:nvPr>
        </p:nvSpPr>
        <p:spPr>
          <a:xfrm>
            <a:off x="10864286" y="4280713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742095AD-D5A1-0991-3006-48540529A120}"/>
              </a:ext>
            </a:extLst>
          </p:cNvPr>
          <p:cNvSpPr>
            <a:spLocks noGrp="1"/>
          </p:cNvSpPr>
          <p:nvPr>
            <p:ph type="body" sz="quarter" idx="157"/>
          </p:nvPr>
        </p:nvSpPr>
        <p:spPr>
          <a:xfrm>
            <a:off x="9017787" y="4279839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8">
            <a:extLst>
              <a:ext uri="{FF2B5EF4-FFF2-40B4-BE49-F238E27FC236}">
                <a16:creationId xmlns:a16="http://schemas.microsoft.com/office/drawing/2014/main" id="{9C1CA003-288E-736E-3328-2AABD1FC37A0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9012759" y="4276602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Text Placeholder 28">
            <a:extLst>
              <a:ext uri="{FF2B5EF4-FFF2-40B4-BE49-F238E27FC236}">
                <a16:creationId xmlns:a16="http://schemas.microsoft.com/office/drawing/2014/main" id="{21671601-BEB9-1437-BB6A-D523C4FBF547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9012759" y="4645987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29" name="Picture Placeholder 100">
            <a:extLst>
              <a:ext uri="{FF2B5EF4-FFF2-40B4-BE49-F238E27FC236}">
                <a16:creationId xmlns:a16="http://schemas.microsoft.com/office/drawing/2014/main" id="{2CA864F4-4CB3-2884-2200-3F1B162F7C01}"/>
              </a:ext>
            </a:extLst>
          </p:cNvPr>
          <p:cNvSpPr>
            <a:spLocks noGrp="1"/>
          </p:cNvSpPr>
          <p:nvPr>
            <p:ph type="pic" sz="quarter" idx="160" hasCustomPrompt="1"/>
          </p:nvPr>
        </p:nvSpPr>
        <p:spPr>
          <a:xfrm>
            <a:off x="10864286" y="5474565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24992D17-B05F-9EA7-673B-C88329303C60}"/>
              </a:ext>
            </a:extLst>
          </p:cNvPr>
          <p:cNvSpPr>
            <a:spLocks noGrp="1"/>
          </p:cNvSpPr>
          <p:nvPr>
            <p:ph type="body" sz="quarter" idx="161"/>
          </p:nvPr>
        </p:nvSpPr>
        <p:spPr>
          <a:xfrm>
            <a:off x="9017787" y="5473691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28">
            <a:extLst>
              <a:ext uri="{FF2B5EF4-FFF2-40B4-BE49-F238E27FC236}">
                <a16:creationId xmlns:a16="http://schemas.microsoft.com/office/drawing/2014/main" id="{FDFE51D8-0C53-5557-B4F7-E030CA9940E5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9012759" y="5470454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400" b="1">
                <a:latin typeface="+mj-lt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7" name="Text Placeholder 28">
            <a:extLst>
              <a:ext uri="{FF2B5EF4-FFF2-40B4-BE49-F238E27FC236}">
                <a16:creationId xmlns:a16="http://schemas.microsoft.com/office/drawing/2014/main" id="{5E100E31-6DC2-EE24-F2D6-5E447118913E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9012759" y="5839841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53" indent="0">
              <a:buNone/>
              <a:defRPr/>
            </a:lvl2pPr>
            <a:lvl3pPr marL="914303" indent="0">
              <a:buNone/>
              <a:defRPr/>
            </a:lvl3pPr>
            <a:lvl4pPr marL="1371456" indent="0">
              <a:buNone/>
              <a:defRPr/>
            </a:lvl4pPr>
            <a:lvl5pPr marL="1828608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</p:spTree>
    <p:extLst>
      <p:ext uri="{BB962C8B-B14F-4D97-AF65-F5344CB8AC3E}">
        <p14:creationId xmlns:p14="http://schemas.microsoft.com/office/powerpoint/2010/main" val="16797652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>
            <a:extLst>
              <a:ext uri="{FF2B5EF4-FFF2-40B4-BE49-F238E27FC236}">
                <a16:creationId xmlns:a16="http://schemas.microsoft.com/office/drawing/2014/main" id="{8A17A045-DDB7-3528-7FFE-A313D961DD16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53813" y="402929"/>
            <a:ext cx="328613" cy="21989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84A303-BAE7-6CF0-21B8-CECBF412D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888565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4306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/Closing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4AAEE0-7563-43D8-2EA6-0EF66AD33038}"/>
              </a:ext>
            </a:extLst>
          </p:cNvPr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D37EB2-5223-EE12-23A2-A024E2AF6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98863"/>
            <a:ext cx="5306378" cy="1063698"/>
          </a:xfrm>
        </p:spPr>
        <p:txBody>
          <a:bodyPr lIns="91440">
            <a:noAutofit/>
          </a:bodyPr>
          <a:lstStyle>
            <a:lvl1pPr algn="l" defTabSz="1219053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72A97E-78EF-DAED-456A-D9CCEC8F6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2463152"/>
            <a:ext cx="530637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C2DEB-364A-EE6C-72DF-CE384CB66340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685532" y="1"/>
            <a:ext cx="1506471" cy="6025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9E88A-9E9D-E35E-E6CC-F7875252DEEC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 rot="10800000">
            <a:off x="9179061" y="1"/>
            <a:ext cx="1506471" cy="6025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95131-BF90-2397-9BE8-86AE42617B2B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7687244" y="1"/>
            <a:ext cx="1506471" cy="602588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04E0F-9C02-56BE-7DF9-ADE6E1C2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8313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D8389FB-13B4-51E4-68AC-2618D55E8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D002E-415A-4D73-8091-8E41D1B5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399094"/>
            <a:ext cx="11052373" cy="1063698"/>
          </a:xfrm>
        </p:spPr>
        <p:txBody>
          <a:bodyPr lIns="91440">
            <a:noAutofit/>
          </a:bodyPr>
          <a:lstStyle>
            <a:lvl1pPr algn="l" defTabSz="1219053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D33A2EE-036C-4D53-9010-79F2A3C10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1462791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BBD498-4442-3D68-BD18-43021A6A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08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9CB7604-41D7-C52B-91F1-8825BBA54CC8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7C2C21-21DC-C1D3-2FC5-B4D312E26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365" y="1697358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1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67C484B-16A7-DDBF-14F2-86FF1A2843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365" y="2424830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2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7991BED-ABDA-00E6-FA19-59ECC9513C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9364" y="3152301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3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B9D5586-12D0-0617-0E83-18566F5F3D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364" y="3879773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4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F0DDFD5-43B7-F702-6963-ED560A9829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364" y="460724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5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0CEF86B-120C-0941-9E60-043E44E67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364" y="533471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6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E026C21-57F3-D6D8-15BF-C37F4D4FE5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12078" y="1697358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6A126D3-BDF5-3AEE-1652-826946CF5D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2078" y="2424830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BFF508D-A562-2556-E822-0712912C76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12077" y="3152301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9A7B486F-B636-3264-024E-F220C2E86F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2077" y="3879773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85B539F-6478-15FE-15B6-DF8BF61104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12077" y="460724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8F8F0E5-9313-5F1C-EA96-805FDEBFAA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12077" y="533471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C1EBB-5DA5-BF02-BDC5-AA34C3503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2184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6109AA-81FE-80E6-6C85-1F72793C9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091D9-52CD-819A-F895-888D725CA2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54147"/>
            <a:ext cx="11052373" cy="1063698"/>
          </a:xfrm>
        </p:spPr>
        <p:txBody>
          <a:bodyPr lIns="91440">
            <a:noAutofit/>
          </a:bodyPr>
          <a:lstStyle>
            <a:lvl1pPr algn="r" defTabSz="1219053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7229B2-0302-B532-FD04-8FDFC0A413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1888" y="2117846"/>
            <a:ext cx="8730298" cy="758617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2A0D3D-A1F5-DABF-B4AB-4474F4C1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57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0312917-9934-6C7B-5619-62A836D991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B72D-6C37-27C8-02F6-B0767A64B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59" y="4595043"/>
            <a:ext cx="11052373" cy="1063698"/>
          </a:xfrm>
        </p:spPr>
        <p:txBody>
          <a:bodyPr lIns="91440">
            <a:noAutofit/>
          </a:bodyPr>
          <a:lstStyle>
            <a:lvl1pPr algn="l" defTabSz="1219053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4543A546-CE7C-20CC-1A94-72E4A8856C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259" y="5658742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6239AE-FAA0-15DC-6C9A-2B55F4C0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734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Bright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6" y="-1"/>
            <a:ext cx="4480404" cy="2447273"/>
          </a:xfrm>
          <a:solidFill>
            <a:schemeClr val="accent6"/>
          </a:solidFill>
        </p:spPr>
        <p:txBody>
          <a:bodyPr lIns="91440">
            <a:noAutofit/>
          </a:bodyPr>
          <a:lstStyle>
            <a:lvl1pPr marL="228573" algn="l" defTabSz="121905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tx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6"/>
          </a:solidFill>
        </p:spPr>
        <p:txBody>
          <a:bodyPr/>
          <a:lstStyle>
            <a:lvl1pPr marL="228573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8F619E-F524-0D27-7E20-76C08FB9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5343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6" y="-1"/>
            <a:ext cx="4480404" cy="2447273"/>
          </a:xfrm>
          <a:solidFill>
            <a:schemeClr val="tx2"/>
          </a:solidFill>
        </p:spPr>
        <p:txBody>
          <a:bodyPr lIns="91440">
            <a:noAutofit/>
          </a:bodyPr>
          <a:lstStyle>
            <a:lvl1pPr marL="228573" algn="l" defTabSz="1219053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tx2"/>
          </a:solidFill>
        </p:spPr>
        <p:txBody>
          <a:bodyPr/>
          <a:lstStyle>
            <a:lvl1pPr marL="228573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171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6"/>
            <a:ext cx="4650052" cy="1709079"/>
          </a:xfrm>
        </p:spPr>
        <p:txBody>
          <a:bodyPr>
            <a:noAutofit/>
          </a:bodyPr>
          <a:lstStyle>
            <a:lvl1pPr algn="l" defTabSz="121905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3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9831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reaker_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6"/>
            <a:ext cx="4650052" cy="1709079"/>
          </a:xfrm>
        </p:spPr>
        <p:txBody>
          <a:bodyPr>
            <a:noAutofit/>
          </a:bodyPr>
          <a:lstStyle>
            <a:lvl1pPr algn="l" defTabSz="121905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2F83A-DB6F-F511-2661-4228658F7325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3"/>
            <a:ext cx="1473626" cy="37882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5C8983-9837-9124-4B5B-8C9E6E1E3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7B30E0-B710-C5EF-4F55-0FD6FC853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643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0" y="2166938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70" indent="0">
              <a:lnSpc>
                <a:spcPct val="150000"/>
              </a:lnSpc>
              <a:buNone/>
              <a:defRPr sz="1667"/>
            </a:lvl2pPr>
            <a:lvl3pPr marL="574077" indent="0">
              <a:lnSpc>
                <a:spcPct val="150000"/>
              </a:lnSpc>
              <a:buNone/>
              <a:defRPr sz="1667"/>
            </a:lvl3pPr>
            <a:lvl4pPr marL="813496" indent="0">
              <a:lnSpc>
                <a:spcPct val="150000"/>
              </a:lnSpc>
              <a:buNone/>
              <a:defRPr sz="1667"/>
            </a:lvl4pPr>
            <a:lvl5pPr marL="1095243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81262" y="1619252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2" y="4849740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2" y="5132389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7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07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496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4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8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29" y="1619252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588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 userDrawn="1"/>
        </p:nvSpPr>
        <p:spPr>
          <a:xfrm>
            <a:off x="0" y="2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7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7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077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496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24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7133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4749805"/>
            <a:ext cx="3345823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19" y="5032458"/>
            <a:ext cx="3345823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7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07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496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4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181039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7" y="1181038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57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eadshot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7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38" y="1950294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 hasCustomPrompt="1"/>
          </p:nvPr>
        </p:nvSpPr>
        <p:spPr>
          <a:xfrm>
            <a:off x="2083738" y="2405328"/>
            <a:ext cx="9688897" cy="1138858"/>
          </a:xfrm>
        </p:spPr>
        <p:txBody>
          <a:bodyPr>
            <a:noAutofit/>
          </a:bodyPr>
          <a:lstStyle>
            <a:lvl1pPr marL="238095" indent="-238095">
              <a:buFont typeface="Arial" panose="020B0604020202020204" pitchFamily="34" charset="0"/>
              <a:buChar char="•"/>
              <a:defRPr sz="1333"/>
            </a:lvl1pPr>
            <a:lvl2pPr marL="283070" indent="0">
              <a:buNone/>
              <a:defRPr sz="1333"/>
            </a:lvl2pPr>
            <a:lvl3pPr marL="574077" indent="0">
              <a:buNone/>
              <a:defRPr sz="1333"/>
            </a:lvl3pPr>
            <a:lvl4pPr marL="813496" indent="0">
              <a:buNone/>
              <a:defRPr sz="1333"/>
            </a:lvl4pPr>
            <a:lvl5pPr marL="1095243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0BE259-1380-7F27-3E64-533E1C56F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7" y="2027293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340FD9B-AE60-3404-C819-CD753CD6C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3738" y="3830604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DBD51D-CD95-46A6-B925-503D512862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083738" y="4285638"/>
            <a:ext cx="9688897" cy="1138858"/>
          </a:xfrm>
        </p:spPr>
        <p:txBody>
          <a:bodyPr>
            <a:noAutofit/>
          </a:bodyPr>
          <a:lstStyle>
            <a:lvl1pPr marL="238095" indent="-238095">
              <a:buFont typeface="Arial" panose="020B0604020202020204" pitchFamily="34" charset="0"/>
              <a:buChar char="•"/>
              <a:defRPr sz="1333"/>
            </a:lvl1pPr>
            <a:lvl2pPr marL="283070" indent="0">
              <a:buNone/>
              <a:defRPr sz="1333"/>
            </a:lvl2pPr>
            <a:lvl3pPr marL="574077" indent="0">
              <a:buNone/>
              <a:defRPr sz="1333"/>
            </a:lvl3pPr>
            <a:lvl4pPr marL="813496" indent="0">
              <a:buNone/>
              <a:defRPr sz="1333"/>
            </a:lvl4pPr>
            <a:lvl5pPr marL="1095243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4D58A6A-B651-A158-704E-ED16D440AE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9367" y="3907603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B1C0E-D76E-924F-D78D-DA11B6B6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584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7" y="513908"/>
            <a:ext cx="3585565" cy="607689"/>
          </a:xfrm>
        </p:spPr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364" y="1330856"/>
            <a:ext cx="2550208" cy="1123494"/>
          </a:xfrm>
        </p:spPr>
        <p:txBody>
          <a:bodyPr>
            <a:noAutofit/>
          </a:bodyPr>
          <a:lstStyle>
            <a:lvl1pPr marL="0" indent="0">
              <a:buNone/>
              <a:defRPr sz="2333"/>
            </a:lvl1pPr>
            <a:lvl2pPr marL="283070" indent="0">
              <a:buNone/>
              <a:defRPr sz="2333"/>
            </a:lvl2pPr>
            <a:lvl3pPr marL="574077" indent="0">
              <a:buNone/>
              <a:defRPr sz="2333"/>
            </a:lvl3pPr>
            <a:lvl4pPr marL="813496" indent="0">
              <a:buNone/>
              <a:defRPr sz="2333"/>
            </a:lvl4pPr>
            <a:lvl5pPr marL="1095243" indent="0">
              <a:buNone/>
              <a:defRPr sz="2333"/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6CA80A-BA8C-B7F2-8C4E-F84D62670B2D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41936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DC35C0-C611-78A7-EFF1-0330D38B6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404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97933E-A769-4EC3-221C-BD006D40E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404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9D9B7D2-2E2B-3273-95B3-EF18CB903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004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210B44B-5432-4C48-2886-68C6391780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72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FAAB62C-3F7A-FE76-23EB-98DB2C24AA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2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1540D4C-2F55-AF9F-EB75-B005081C1B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590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F6C9556-BFE5-B01F-9587-486E374358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0583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D38802-657F-81C9-048E-05CB3E058E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83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F6E8F21C-F64B-5865-6BCD-F80121E8E8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1760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5D82FB-2E4E-4B62-8878-B6A81F0D9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6441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396F1E-0D7A-C6CC-EFE8-C181FDAFC3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26441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4521486-C084-761E-652A-41F8EDD95C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36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DC7B0C1-3855-86C2-0A18-D670191A83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404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955BC9D-F392-B268-B8FA-CC8EA43E77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3404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D558958-69BB-A734-6ACB-32F309A77C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2004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B6883B-4B23-05B7-1A9A-829255DBC0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3472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82FBF47-1EC2-57D6-A2F5-3CB615404C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472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B4F1ECC7-0294-0893-F7B6-4B719C20DB3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1590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FE4742C-62A6-3943-3AB9-E1473AAB7B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0583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18C43F-F5F3-65A1-AD09-625021BFEC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0583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DCFA9079-BB94-319C-A413-6D8E15EEAD2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1760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4925F85-A2AA-F720-3745-5993740905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26441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A19A9E8-6749-F611-3A66-EF24A8AA00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26441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4F4355E3-EC8E-5C40-BF7E-21130271D4C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32004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99B7C8-075B-A7DA-BC67-2BE408DFE9D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4724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4237FA6-A072-9159-A24D-79BBBDF4E0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4724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BABB45AB-EF52-4504-652B-34551886BBA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1590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39A6FDB-63BA-5D83-CAF0-EAB9948557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0583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3CC40181-25B6-D371-6EDE-263324525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0583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AECC4A25-8EE4-5F71-7039-B9D6B472909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717301" y="76585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D886AF52-6F03-B5B1-ABE1-123DB0094C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31983" y="89645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3C473C1-8B3A-5C7A-E473-B0F5F267A5D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31983" y="115045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0155BC-BDA8-C818-E00A-BE1E32EA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6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6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3"/>
            <a:ext cx="11353272" cy="351125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59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4C05A-3048-8787-2847-1F300FCF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934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/Closing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4AAEE0-7563-43D8-2EA6-0EF66AD33038}"/>
              </a:ext>
            </a:extLst>
          </p:cNvPr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2"/>
              </a:solidFill>
            </a:endParaRPr>
          </a:p>
        </p:txBody>
      </p:sp>
      <p:pic>
        <p:nvPicPr>
          <p:cNvPr id="7" name="Picture 6" descr="A green and white squares&#10;&#10;Description automatically generated">
            <a:extLst>
              <a:ext uri="{FF2B5EF4-FFF2-40B4-BE49-F238E27FC236}">
                <a16:creationId xmlns:a16="http://schemas.microsoft.com/office/drawing/2014/main" id="{F20F85B9-FEB9-E836-6DAC-242661FDE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9378" y="0"/>
            <a:ext cx="4512622" cy="60251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D37EB2-5223-EE12-23A2-A024E2AF6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98863"/>
            <a:ext cx="5306378" cy="1063698"/>
          </a:xfrm>
        </p:spPr>
        <p:txBody>
          <a:bodyPr lIns="91440">
            <a:noAutofit/>
          </a:bodyPr>
          <a:lstStyle>
            <a:lvl1pPr algn="l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72A97E-78EF-DAED-456A-D9CCEC8F6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2463152"/>
            <a:ext cx="530637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04E0F-9C02-56BE-7DF9-ADE6E1C2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357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-brand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5FC2D6-258E-2A4C-99EE-17BDF6F362B5}"/>
              </a:ext>
            </a:extLst>
          </p:cNvPr>
          <p:cNvSpPr/>
          <p:nvPr userDrawn="1"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C6D24F-3F63-5BDF-85A3-4AE929F754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140" y="1895933"/>
            <a:ext cx="12191983" cy="3058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9FEA5-9836-9524-A302-D1D4F2E9659B}"/>
              </a:ext>
            </a:extLst>
          </p:cNvPr>
          <p:cNvSpPr txBox="1"/>
          <p:nvPr userDrawn="1"/>
        </p:nvSpPr>
        <p:spPr>
          <a:xfrm>
            <a:off x="6096001" y="5252388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NI is now part of Emerson.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50ED1-DB5B-ABCC-5F7C-40C47AA2A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210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-brand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CF378-F0E6-5034-6CF6-ECC88E4B67B9}"/>
              </a:ext>
            </a:extLst>
          </p:cNvPr>
          <p:cNvSpPr/>
          <p:nvPr userDrawn="1"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DEE70-751A-F683-49D1-3563D21315EA}"/>
              </a:ext>
            </a:extLst>
          </p:cNvPr>
          <p:cNvSpPr txBox="1"/>
          <p:nvPr userDrawn="1"/>
        </p:nvSpPr>
        <p:spPr>
          <a:xfrm>
            <a:off x="6096001" y="5252388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10000"/>
                  </a:schemeClr>
                </a:solidFill>
              </a:rPr>
              <a:t>NI is now part of Emerson.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24624E-DE7B-5966-1304-9A8148C88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5A4D87-FB75-092D-ED6F-D87BA620E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5140" y="1895933"/>
            <a:ext cx="12191983" cy="30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596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D8389FB-13B4-51E4-68AC-2618D55E8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D002E-415A-4D73-8091-8E41D1B5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399094"/>
            <a:ext cx="11052373" cy="1063698"/>
          </a:xfrm>
        </p:spPr>
        <p:txBody>
          <a:bodyPr lIns="91440">
            <a:noAutofit/>
          </a:bodyPr>
          <a:lstStyle>
            <a:lvl1pPr algn="l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D33A2EE-036C-4D53-9010-79F2A3C10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1462791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BBD498-4442-3D68-BD18-43021A6A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383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6109AA-81FE-80E6-6C85-1F72793C9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091D9-52CD-819A-F895-888D725CA2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54147"/>
            <a:ext cx="11052373" cy="1063698"/>
          </a:xfrm>
        </p:spPr>
        <p:txBody>
          <a:bodyPr lIns="91440">
            <a:noAutofit/>
          </a:bodyPr>
          <a:lstStyle>
            <a:lvl1pPr algn="r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7229B2-0302-B532-FD04-8FDFC0A413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1888" y="2117844"/>
            <a:ext cx="8730298" cy="758617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2A0D3D-A1F5-DABF-B4AB-4474F4C1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566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0312917-9934-6C7B-5619-62A836D991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B72D-6C37-27C8-02F6-B0767A64B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59" y="4595043"/>
            <a:ext cx="11052373" cy="1063698"/>
          </a:xfrm>
        </p:spPr>
        <p:txBody>
          <a:bodyPr lIns="91440">
            <a:noAutofit/>
          </a:bodyPr>
          <a:lstStyle>
            <a:lvl1pPr algn="l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4543A546-CE7C-20CC-1A94-72E4A8856C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259" y="5658740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6239AE-FAA0-15DC-6C9A-2B55F4C0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8521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4" y="-1"/>
            <a:ext cx="4480404" cy="2447273"/>
          </a:xfrm>
          <a:solidFill>
            <a:schemeClr val="accent3"/>
          </a:solidFill>
        </p:spPr>
        <p:txBody>
          <a:bodyPr lIns="91440">
            <a:noAutofit/>
          </a:bodyPr>
          <a:lstStyle>
            <a:lvl1pPr marL="228591" algn="l" defTabSz="12191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3"/>
          </a:solidFill>
        </p:spPr>
        <p:txBody>
          <a:bodyPr/>
          <a:lstStyle>
            <a:lvl1pPr marL="228591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4365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4" y="-1"/>
            <a:ext cx="4480404" cy="2447273"/>
          </a:xfrm>
          <a:solidFill>
            <a:schemeClr val="accent2"/>
          </a:solidFill>
        </p:spPr>
        <p:txBody>
          <a:bodyPr lIns="91440">
            <a:noAutofit/>
          </a:bodyPr>
          <a:lstStyle>
            <a:lvl1pPr marL="228591" algn="l" defTabSz="12191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2"/>
          </a:solidFill>
        </p:spPr>
        <p:txBody>
          <a:bodyPr/>
          <a:lstStyle>
            <a:lvl1pPr marL="228591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67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Bright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4" y="-1"/>
            <a:ext cx="4480404" cy="2447273"/>
          </a:xfrm>
          <a:solidFill>
            <a:schemeClr val="accent6"/>
          </a:solidFill>
        </p:spPr>
        <p:txBody>
          <a:bodyPr lIns="91440">
            <a:noAutofit/>
          </a:bodyPr>
          <a:lstStyle>
            <a:lvl1pPr marL="228591" algn="l" defTabSz="12191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6"/>
          </a:solidFill>
        </p:spPr>
        <p:txBody>
          <a:bodyPr/>
          <a:lstStyle>
            <a:lvl1pPr marL="228591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8F619E-F524-0D27-7E20-76C08FB9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7633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4"/>
            <a:ext cx="4650052" cy="1709079"/>
          </a:xfrm>
        </p:spPr>
        <p:txBody>
          <a:bodyPr>
            <a:noAutofit/>
          </a:bodyPr>
          <a:lstStyle>
            <a:lvl1pPr algn="l" defTabSz="121915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1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53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blo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3"/>
            <a:ext cx="5555158" cy="3511256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59"/>
            <a:ext cx="5555157" cy="497417"/>
          </a:xfrm>
        </p:spPr>
        <p:txBody>
          <a:bodyPr/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FC8DC0-6478-538D-D5BB-1C7A519645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17478" y="2210753"/>
            <a:ext cx="5555158" cy="3511256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82A5401-52A2-8570-1E7F-12F6CAFEB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7478" y="1633859"/>
            <a:ext cx="5555157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B23157-C7C5-A8CF-164C-6F71BC03A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8840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4"/>
            <a:ext cx="4650052" cy="1709079"/>
          </a:xfrm>
        </p:spPr>
        <p:txBody>
          <a:bodyPr>
            <a:noAutofit/>
          </a:bodyPr>
          <a:lstStyle>
            <a:lvl1pPr algn="l" defTabSz="121915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1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463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reaker_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4"/>
            <a:ext cx="4650052" cy="1709079"/>
          </a:xfrm>
        </p:spPr>
        <p:txBody>
          <a:bodyPr>
            <a:noAutofit/>
          </a:bodyPr>
          <a:lstStyle>
            <a:lvl1pPr algn="l" defTabSz="121915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2F83A-DB6F-F511-2661-4228658F7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1"/>
            <a:ext cx="1473626" cy="37882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5C8983-9837-9124-4B5B-8C9E6E1E3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7B30E0-B710-C5EF-4F55-0FD6FC853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694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9CB7604-41D7-C52B-91F1-8825BBA54CC8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7C2C21-21DC-C1D3-2FC5-B4D312E26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365" y="1697358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1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67C484B-16A7-DDBF-14F2-86FF1A2843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365" y="2424830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2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7991BED-ABDA-00E6-FA19-59ECC9513C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9364" y="3152301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3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B9D5586-12D0-0617-0E83-18566F5F3D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364" y="3879773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4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F0DDFD5-43B7-F702-6963-ED560A9829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364" y="460724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5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0CEF86B-120C-0941-9E60-043E44E67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364" y="533471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6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E026C21-57F3-D6D8-15BF-C37F4D4FE5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12078" y="1697358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6A126D3-BDF5-3AEE-1652-826946CF5D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2078" y="2424830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BFF508D-A562-2556-E822-0712912C76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12077" y="3152301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9A7B486F-B636-3264-024E-F220C2E86F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2077" y="3879773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85B539F-6478-15FE-15B6-DF8BF61104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12077" y="460724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8F8F0E5-9313-5F1C-EA96-805FDEBFAA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12077" y="533471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C1EBB-5DA5-BF02-BDC5-AA34C3503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430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3"/>
            <a:ext cx="11353272" cy="3511256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59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4C05A-3048-8787-2847-1F300FCF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955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3"/>
            <a:ext cx="11353272" cy="3511256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59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4C05A-3048-8787-2847-1F300FCF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6585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-blo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3"/>
            <a:ext cx="5555158" cy="3511256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283093" indent="0">
              <a:buNone/>
              <a:defRPr sz="1500"/>
            </a:lvl2pPr>
            <a:lvl3pPr marL="574123" indent="0">
              <a:buNone/>
              <a:defRPr sz="1500"/>
            </a:lvl3pPr>
            <a:lvl4pPr marL="813561" indent="0">
              <a:buNone/>
              <a:defRPr sz="1500"/>
            </a:lvl4pPr>
            <a:lvl5pPr marL="1095331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59"/>
            <a:ext cx="5555157" cy="497417"/>
          </a:xfrm>
        </p:spPr>
        <p:txBody>
          <a:bodyPr/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FC8DC0-6478-538D-D5BB-1C7A519645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17478" y="2210753"/>
            <a:ext cx="5555158" cy="3511256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283093" indent="0">
              <a:buNone/>
              <a:defRPr sz="1500"/>
            </a:lvl2pPr>
            <a:lvl3pPr marL="574123" indent="0">
              <a:buNone/>
              <a:defRPr sz="1500"/>
            </a:lvl3pPr>
            <a:lvl4pPr marL="813561" indent="0">
              <a:buNone/>
              <a:defRPr sz="1500"/>
            </a:lvl4pPr>
            <a:lvl5pPr marL="1095331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82A5401-52A2-8570-1E7F-12F6CAFEB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7478" y="1633859"/>
            <a:ext cx="5555157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B23157-C7C5-A8CF-164C-6F71BC03A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872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ngle Block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7415" y="667876"/>
            <a:ext cx="7465219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16" y="1787598"/>
            <a:ext cx="7465219" cy="4308402"/>
          </a:xfrm>
        </p:spPr>
        <p:txBody>
          <a:bodyPr>
            <a:noAutofit/>
          </a:bodyPr>
          <a:lstStyle>
            <a:lvl1pPr marL="0" indent="0">
              <a:buNone/>
              <a:defRPr sz="1417"/>
            </a:lvl1pPr>
            <a:lvl2pPr marL="283093" indent="0">
              <a:buNone/>
              <a:defRPr sz="1417"/>
            </a:lvl2pPr>
            <a:lvl3pPr marL="574123" indent="0">
              <a:buNone/>
              <a:defRPr sz="1417"/>
            </a:lvl3pPr>
            <a:lvl4pPr marL="813561" indent="0">
              <a:buNone/>
              <a:defRPr sz="1417"/>
            </a:lvl4pPr>
            <a:lvl5pPr marL="1095331" indent="0">
              <a:buNone/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FA95EFE-A82E-97DE-9182-57C867C5A4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74F657-CE88-2203-5F5D-65C0CCA67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82434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3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0" y="1921198"/>
            <a:ext cx="4639961" cy="3696724"/>
          </a:xfrm>
        </p:spPr>
        <p:txBody>
          <a:bodyPr>
            <a:noAutofit/>
          </a:bodyPr>
          <a:lstStyle>
            <a:lvl1pPr marL="0" indent="0">
              <a:buNone/>
              <a:defRPr sz="1417"/>
            </a:lvl1pPr>
            <a:lvl2pPr marL="283093" indent="0">
              <a:buNone/>
              <a:defRPr sz="1417"/>
            </a:lvl2pPr>
            <a:lvl3pPr marL="574123" indent="0">
              <a:buNone/>
              <a:defRPr sz="1417"/>
            </a:lvl3pPr>
            <a:lvl4pPr marL="813561" indent="0">
              <a:buNone/>
              <a:defRPr sz="1417"/>
            </a:lvl4pPr>
            <a:lvl5pPr marL="1095331" indent="0">
              <a:buNone/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9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 userDrawn="1"/>
        </p:nvSpPr>
        <p:spPr>
          <a:xfrm>
            <a:off x="0" y="0"/>
            <a:ext cx="40957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4" y="2085716"/>
            <a:ext cx="2950104" cy="1816364"/>
          </a:xfr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835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3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0" y="1921198"/>
            <a:ext cx="4639961" cy="3696724"/>
          </a:xfrm>
        </p:spPr>
        <p:txBody>
          <a:bodyPr>
            <a:noAutofit/>
          </a:bodyPr>
          <a:lstStyle>
            <a:lvl1pPr marL="0" indent="0">
              <a:buNone/>
              <a:defRPr sz="1417"/>
            </a:lvl1pPr>
            <a:lvl2pPr marL="283093" indent="0">
              <a:buNone/>
              <a:defRPr sz="1417"/>
            </a:lvl2pPr>
            <a:lvl3pPr marL="574123" indent="0">
              <a:buNone/>
              <a:defRPr sz="1417"/>
            </a:lvl3pPr>
            <a:lvl4pPr marL="813561" indent="0">
              <a:buNone/>
              <a:defRPr sz="1417"/>
            </a:lvl4pPr>
            <a:lvl5pPr marL="1095331" indent="0">
              <a:buNone/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9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 userDrawn="1"/>
        </p:nvSpPr>
        <p:spPr>
          <a:xfrm>
            <a:off x="0" y="0"/>
            <a:ext cx="40957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4" y="2085716"/>
            <a:ext cx="2950104" cy="1816364"/>
          </a:xfr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854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1633859"/>
            <a:ext cx="11353272" cy="4373076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5D3A71-7794-FE21-D1CE-74B73F643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09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lock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7415" y="667876"/>
            <a:ext cx="7465219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16" y="1787598"/>
            <a:ext cx="7465219" cy="4308402"/>
          </a:xfrm>
        </p:spPr>
        <p:txBody>
          <a:bodyPr>
            <a:no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FA95EFE-A82E-97DE-9182-57C867C5A4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74F657-CE88-2203-5F5D-65C0CCA67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304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2" y="1915583"/>
            <a:ext cx="4923739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50421" y="1915583"/>
            <a:ext cx="5307663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2" y="2692346"/>
            <a:ext cx="4923741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2692346"/>
            <a:ext cx="5307660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671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2" y="1915584"/>
            <a:ext cx="4923741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1915584"/>
            <a:ext cx="5307660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4564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2" y="1915583"/>
            <a:ext cx="4923739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50421" y="1915583"/>
            <a:ext cx="5307663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2" y="2692346"/>
            <a:ext cx="4923741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2692346"/>
            <a:ext cx="5307660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242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2" y="1915584"/>
            <a:ext cx="4923741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1915584"/>
            <a:ext cx="5307660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126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 Column With Subhea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3"/>
            <a:ext cx="3142908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0956" y="1915583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6"/>
            <a:ext cx="3142908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4520955" y="2692346"/>
            <a:ext cx="3142906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BB201C-481A-0938-9DB5-D0C110A33E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1103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429DB8-28BE-3F8C-CCED-A9CFC8697C8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9876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F7AAA09-1185-7F6B-0EB9-01E5747EB0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2" y="1917306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14F11C7-C221-F797-F5B3-84BD44C358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2" y="2692345"/>
            <a:ext cx="3142906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B3B5F0-7DA3-0644-2322-57C95423A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615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0" y="2166938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93" indent="0">
              <a:lnSpc>
                <a:spcPct val="150000"/>
              </a:lnSpc>
              <a:buNone/>
              <a:defRPr sz="1667"/>
            </a:lvl2pPr>
            <a:lvl3pPr marL="574123" indent="0">
              <a:lnSpc>
                <a:spcPct val="150000"/>
              </a:lnSpc>
              <a:buNone/>
              <a:defRPr sz="1667"/>
            </a:lvl3pPr>
            <a:lvl4pPr marL="813561" indent="0">
              <a:lnSpc>
                <a:spcPct val="150000"/>
              </a:lnSpc>
              <a:buNone/>
              <a:defRPr sz="1667"/>
            </a:lvl4pPr>
            <a:lvl5pPr marL="1095331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81262" y="1619250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0" y="4849738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0" y="5132389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9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2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6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3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6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29" y="1619250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453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 userDrawn="1"/>
        </p:nvSpPr>
        <p:spPr>
          <a:xfrm>
            <a:off x="0" y="0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5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9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12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56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33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7133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4749805"/>
            <a:ext cx="3345823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19" y="5032456"/>
            <a:ext cx="3345823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9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2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6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3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7" y="1181037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5" y="1181038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0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 userDrawn="1"/>
        </p:nvSpPr>
        <p:spPr>
          <a:xfrm>
            <a:off x="0" y="0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003325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5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9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12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56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33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7" y="1181037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78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 userDrawn="1"/>
        </p:nvSpPr>
        <p:spPr>
          <a:xfrm>
            <a:off x="0" y="0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5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9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12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56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33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7133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4749805"/>
            <a:ext cx="3345823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19" y="5032456"/>
            <a:ext cx="3345823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9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2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6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3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7" y="1181037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5" y="1181038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51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99A62D2-4FA2-5638-ADF6-566B9B8B0B3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40C264-907A-2A22-91CB-67E7EF96F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02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3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0" y="1921198"/>
            <a:ext cx="4639961" cy="3696724"/>
          </a:xfrm>
        </p:spPr>
        <p:txBody>
          <a:bodyPr>
            <a:no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9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 userDrawn="1"/>
        </p:nvSpPr>
        <p:spPr>
          <a:xfrm>
            <a:off x="0" y="0"/>
            <a:ext cx="40957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4" y="2085715"/>
            <a:ext cx="2950104" cy="1816364"/>
          </a:xfrm>
        </p:spPr>
        <p:txBody>
          <a:bodyPr/>
          <a:lstStyle>
            <a:lvl1pPr marL="0" indent="0">
              <a:buNone/>
              <a:defRPr sz="3333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211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65C798-A51D-F4FC-B144-99DFC2D90B19}"/>
              </a:ext>
            </a:extLst>
          </p:cNvPr>
          <p:cNvSpPr/>
          <p:nvPr userDrawn="1"/>
        </p:nvSpPr>
        <p:spPr bwMode="auto">
          <a:xfrm>
            <a:off x="0" y="9176"/>
            <a:ext cx="12192000" cy="6018836"/>
          </a:xfrm>
          <a:prstGeom prst="rect">
            <a:avLst/>
          </a:prstGeom>
          <a:solidFill>
            <a:srgbClr val="003325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99A62D2-4FA2-5638-ADF6-566B9B8B0B3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40C264-907A-2A22-91CB-67E7EF96F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978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Headshot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38" y="1950292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 hasCustomPrompt="1"/>
          </p:nvPr>
        </p:nvSpPr>
        <p:spPr>
          <a:xfrm>
            <a:off x="2083738" y="2405328"/>
            <a:ext cx="9688897" cy="1138858"/>
          </a:xfrm>
        </p:spPr>
        <p:txBody>
          <a:bodyPr>
            <a:noAutofit/>
          </a:bodyPr>
          <a:lstStyle>
            <a:lvl1pPr marL="238115" indent="-238115">
              <a:buFont typeface="Arial" panose="020B0604020202020204" pitchFamily="34" charset="0"/>
              <a:buChar char="•"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0BE259-1380-7F27-3E64-533E1C56F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5" y="2027291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340FD9B-AE60-3404-C819-CD753CD6C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3738" y="3830602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DBD51D-CD95-46A6-B925-503D512862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083738" y="4285638"/>
            <a:ext cx="9688897" cy="1138858"/>
          </a:xfrm>
        </p:spPr>
        <p:txBody>
          <a:bodyPr>
            <a:noAutofit/>
          </a:bodyPr>
          <a:lstStyle>
            <a:lvl1pPr marL="238115" indent="-238115">
              <a:buFont typeface="Arial" panose="020B0604020202020204" pitchFamily="34" charset="0"/>
              <a:buChar char="•"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4D58A6A-B651-A158-704E-ED16D440AE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9365" y="3907601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B1C0E-D76E-924F-D78D-DA11B6B6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6110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513906"/>
            <a:ext cx="3585565" cy="607689"/>
          </a:xfrm>
        </p:spPr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364" y="1330856"/>
            <a:ext cx="2550208" cy="1123494"/>
          </a:xfrm>
        </p:spPr>
        <p:txBody>
          <a:bodyPr>
            <a:noAutofit/>
          </a:bodyPr>
          <a:lstStyle>
            <a:lvl1pPr marL="0" indent="0">
              <a:buNone/>
              <a:defRPr sz="2333"/>
            </a:lvl1pPr>
            <a:lvl2pPr marL="283093" indent="0">
              <a:buNone/>
              <a:defRPr sz="2333"/>
            </a:lvl2pPr>
            <a:lvl3pPr marL="574123" indent="0">
              <a:buNone/>
              <a:defRPr sz="2333"/>
            </a:lvl3pPr>
            <a:lvl4pPr marL="813561" indent="0">
              <a:buNone/>
              <a:defRPr sz="2333"/>
            </a:lvl4pPr>
            <a:lvl5pPr marL="1095331" indent="0">
              <a:buNone/>
              <a:defRPr sz="2333"/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6CA80A-BA8C-B7F2-8C4E-F84D62670B2D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41936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DC35C0-C611-78A7-EFF1-0330D38B6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404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97933E-A769-4EC3-221C-BD006D40E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404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9D9B7D2-2E2B-3273-95B3-EF18CB903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004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210B44B-5432-4C48-2886-68C6391780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72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FAAB62C-3F7A-FE76-23EB-98DB2C24AA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2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1540D4C-2F55-AF9F-EB75-B005081C1B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5900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F6C9556-BFE5-B01F-9587-486E374358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0583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D38802-657F-81C9-048E-05CB3E058E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83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F6E8F21C-F64B-5865-6BCD-F80121E8E8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1758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5D82FB-2E4E-4B62-8878-B6A81F0D9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6441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396F1E-0D7A-C6CC-EFE8-C181FDAFC3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26441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4521486-C084-761E-652A-41F8EDD95C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36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DC7B0C1-3855-86C2-0A18-D670191A83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404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955BC9D-F392-B268-B8FA-CC8EA43E77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3404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D558958-69BB-A734-6ACB-32F309A77C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2004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B6883B-4B23-05B7-1A9A-829255DBC0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3472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82FBF47-1EC2-57D6-A2F5-3CB615404C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472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B4F1ECC7-0294-0893-F7B6-4B719C20DB3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15900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FE4742C-62A6-3943-3AB9-E1473AAB7B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0583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18C43F-F5F3-65A1-AD09-625021BFEC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0583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DCFA9079-BB94-319C-A413-6D8E15EEAD2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1758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4925F85-A2AA-F720-3745-5993740905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26441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A19A9E8-6749-F611-3A66-EF24A8AA00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26441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4F4355E3-EC8E-5C40-BF7E-21130271D4C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32004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99B7C8-075B-A7DA-BC67-2BE408DFE9D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4724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4237FA6-A072-9159-A24D-79BBBDF4E0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4724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BABB45AB-EF52-4504-652B-34551886BBA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15900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39A6FDB-63BA-5D83-CAF0-EAB9948557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0583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3CC40181-25B6-D371-6EDE-263324525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0583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AECC4A25-8EE4-5F71-7039-B9D6B472909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717300" y="76585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D886AF52-6F03-B5B1-ABE1-123DB0094C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31983" y="89645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3C473C1-8B3A-5C7A-E473-B0F5F267A5D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31983" y="115045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0155BC-BDA8-C818-E00A-BE1E32EA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84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LAYOUT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1B9540-768B-ACCF-01EE-CF2685BD13DD}"/>
              </a:ext>
            </a:extLst>
          </p:cNvPr>
          <p:cNvSpPr/>
          <p:nvPr userDrawn="1"/>
        </p:nvSpPr>
        <p:spPr bwMode="auto">
          <a:xfrm>
            <a:off x="0" y="0"/>
            <a:ext cx="12192000" cy="6195392"/>
          </a:xfrm>
          <a:prstGeom prst="rect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450980" y="901459"/>
            <a:ext cx="112900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>
                <a:solidFill>
                  <a:schemeClr val="bg1"/>
                </a:solidFill>
                <a:latin typeface="+mj-lt"/>
                <a:ea typeface="Noto Sans Light" panose="020B0502040504020204" pitchFamily="34" charset="0"/>
                <a:cs typeface="Arial" panose="020B0604020202020204" pitchFamily="34" charset="0"/>
              </a:rPr>
              <a:t>Last</a:t>
            </a:r>
            <a:r>
              <a:rPr lang="en-US" sz="6000" baseline="0">
                <a:solidFill>
                  <a:schemeClr val="bg1"/>
                </a:solidFill>
                <a:latin typeface="+mj-lt"/>
                <a:ea typeface="Noto Sans Light" panose="020B0502040504020204" pitchFamily="34" charset="0"/>
                <a:cs typeface="Arial" panose="020B0604020202020204" pitchFamily="34" charset="0"/>
              </a:rPr>
              <a:t> Layout </a:t>
            </a:r>
            <a:r>
              <a:rPr lang="en-US" sz="6000">
                <a:solidFill>
                  <a:schemeClr val="bg1"/>
                </a:solidFill>
                <a:latin typeface="+mj-lt"/>
                <a:ea typeface="Noto Sans Light" panose="020B0502040504020204" pitchFamily="34" charset="0"/>
                <a:cs typeface="Arial" panose="020B0604020202020204" pitchFamily="34" charset="0"/>
              </a:rPr>
              <a:t>of Template</a:t>
            </a: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  <a:t>Any slide layouts after this</a:t>
            </a: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  <a:t>are from other templates </a:t>
            </a: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  <a:t>and should not be used</a:t>
            </a:r>
            <a:endParaRPr lang="en-US" sz="5500">
              <a:solidFill>
                <a:schemeClr val="bg1"/>
              </a:solidFill>
              <a:latin typeface="Arial" panose="020B0604020202020204" pitchFamily="34" charset="0"/>
              <a:ea typeface="Noto Sans Light" panose="020B050204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3333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1 box with left strip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A6BD6219-57F7-8446-9CFB-54D62923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7" y="695226"/>
            <a:ext cx="10542130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90243BB2-13CD-484A-B8E3-12B95AC620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1664" y="1874565"/>
            <a:ext cx="10541723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17E6C8D9-8AA3-4B4E-BFD6-648DDCA1BA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1283" y="294839"/>
            <a:ext cx="10542129" cy="323165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F872888C-4E0A-DB41-9C82-85BD369F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1546" y="1395695"/>
            <a:ext cx="10542130" cy="343620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80744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585-5101-8C47-BBE7-82D71209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6"/>
            <a:ext cx="10877970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47679-7AB8-114A-AB6E-C761C8D41B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8" y="1395695"/>
            <a:ext cx="10877549" cy="513515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43854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3FA5E2FE-F552-8E44-8CAA-11AF2ECB65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9323" y="325439"/>
            <a:ext cx="654929" cy="43826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9E0A4BD-6E70-7348-AA5D-2B102D728129}"/>
              </a:ext>
            </a:extLst>
          </p:cNvPr>
          <p:cNvCxnSpPr/>
          <p:nvPr/>
        </p:nvCxnSpPr>
        <p:spPr>
          <a:xfrm flipV="1">
            <a:off x="11539539" y="0"/>
            <a:ext cx="0" cy="685800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C211B0-1939-C14E-871D-470AA6FB6D00}"/>
              </a:ext>
            </a:extLst>
          </p:cNvPr>
          <p:cNvCxnSpPr/>
          <p:nvPr/>
        </p:nvCxnSpPr>
        <p:spPr>
          <a:xfrm flipV="1">
            <a:off x="1307285" y="0"/>
            <a:ext cx="0" cy="685800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8E5425ED-BA0E-BA45-B359-8F0B1EAF4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9103" y="1493542"/>
            <a:ext cx="9568671" cy="1452705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Here</a:t>
            </a:r>
            <a:br>
              <a:rPr lang="en-US"/>
            </a:br>
            <a:r>
              <a:rPr lang="en-US"/>
              <a:t>Presentation Title Here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C7FC915-1962-DA49-9050-5A5223A48E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9082" y="3252724"/>
            <a:ext cx="9568671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1EA0B09-CDD3-0E41-BC40-747E5884DF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0324" y="4686303"/>
            <a:ext cx="4628425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85459DA-31C7-824B-9301-287ACA2CDA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30324" y="5050529"/>
            <a:ext cx="4628425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8A27863-A97F-7D4A-A6F5-AC0DFD141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076" y="4686303"/>
            <a:ext cx="4619671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99DDB18-B4D0-684E-A8EC-C326C4EF2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076" y="5050529"/>
            <a:ext cx="4619671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30D7EC-0A0E-2F46-9A34-0700B56C70E0}"/>
              </a:ext>
            </a:extLst>
          </p:cNvPr>
          <p:cNvSpPr/>
          <p:nvPr/>
        </p:nvSpPr>
        <p:spPr>
          <a:xfrm>
            <a:off x="436825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2332B60-CCAD-4E4C-8AFD-886C9F8CC5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301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31E2F-0054-D243-8CFC-5F006801A2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561"/>
          <a:stretch/>
        </p:blipFill>
        <p:spPr>
          <a:xfrm>
            <a:off x="1295403" y="0"/>
            <a:ext cx="2616208" cy="6858000"/>
          </a:xfrm>
          <a:prstGeom prst="rect">
            <a:avLst/>
          </a:prstGeom>
        </p:spPr>
      </p:pic>
      <p:pic>
        <p:nvPicPr>
          <p:cNvPr id="6" name="Image">
            <a:extLst>
              <a:ext uri="{FF2B5EF4-FFF2-40B4-BE49-F238E27FC236}">
                <a16:creationId xmlns:a16="http://schemas.microsoft.com/office/drawing/2014/main" id="{11366D77-CFDE-734F-8486-1371DD10EE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9325" y="325441"/>
            <a:ext cx="652809" cy="43684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73BB5EDF-441D-2B4A-8A2C-B80727091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58" y="1493542"/>
            <a:ext cx="7626339" cy="145270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Here</a:t>
            </a:r>
            <a:br>
              <a:rPr lang="en-US"/>
            </a:br>
            <a:r>
              <a:rPr lang="en-US"/>
              <a:t>Presentation Title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47D771D-D6BE-4041-B115-21739AE1F9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8637" y="3252724"/>
            <a:ext cx="7626339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DB9A32F9-8135-B240-A024-6C3C443B58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8635" y="4686303"/>
            <a:ext cx="3649656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B4B2A201-48F5-9C4B-8A36-DAB3EE61E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38635" y="5050529"/>
            <a:ext cx="364965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997BE16F-70AB-364A-A602-D251A5B9B6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15317" y="4686303"/>
            <a:ext cx="3649659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4EC2EC6F-01E7-A740-9F9D-98A57AAC6F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15317" y="5050529"/>
            <a:ext cx="3649659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439D62-155D-5E4D-BF5F-32BC3F39D1A7}"/>
              </a:ext>
            </a:extLst>
          </p:cNvPr>
          <p:cNvSpPr/>
          <p:nvPr/>
        </p:nvSpPr>
        <p:spPr>
          <a:xfrm>
            <a:off x="436825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D0558D6-01C6-FA40-865E-BDBB27FDE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744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E74AC0-D6C3-FD22-D705-3DF785AB69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6953" y="0"/>
            <a:ext cx="4845049" cy="6858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73BB5EDF-441D-2B4A-8A2C-B80727091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7922" y="1493542"/>
            <a:ext cx="5650083" cy="145270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Here</a:t>
            </a:r>
            <a:br>
              <a:rPr lang="en-US"/>
            </a:br>
            <a:r>
              <a:rPr lang="en-US"/>
              <a:t>Presentation Title Here</a:t>
            </a:r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147D771D-D6BE-4041-B115-21739AE1F9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7901" y="3252724"/>
            <a:ext cx="5650104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DB9A32F9-8135-B240-A024-6C3C443B58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7900" y="4686303"/>
            <a:ext cx="3649656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B4B2A201-48F5-9C4B-8A36-DAB3EE61E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7900" y="5050529"/>
            <a:ext cx="3649656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D0558D6-01C6-FA40-865E-BDBB27FDE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B4EBCFD9-C83F-10D6-0590-5C77CC1685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9323" y="325439"/>
            <a:ext cx="654929" cy="4382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32090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_Layout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7473A60-D842-8041-AF7F-FBA6485D4A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4841876" cy="6857999"/>
          </a:xfrm>
          <a:prstGeom prst="rect">
            <a:avLst/>
          </a:prstGeom>
        </p:spPr>
      </p:pic>
      <p:pic>
        <p:nvPicPr>
          <p:cNvPr id="25" name="Image">
            <a:extLst>
              <a:ext uri="{FF2B5EF4-FFF2-40B4-BE49-F238E27FC236}">
                <a16:creationId xmlns:a16="http://schemas.microsoft.com/office/drawing/2014/main" id="{B810EAB7-1B73-774A-98B9-52A96B505D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9" y="346653"/>
            <a:ext cx="337355" cy="225749"/>
          </a:xfrm>
          <a:prstGeom prst="rect">
            <a:avLst/>
          </a:prstGeom>
          <a:ln w="12700">
            <a:miter lim="400000"/>
          </a:ln>
          <a:effectLst>
            <a:outerShdw blurRad="63500" algn="ctr" rotWithShape="0">
              <a:schemeClr val="tx1">
                <a:alpha val="40000"/>
              </a:scheme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977E76-C5EA-8941-B7D1-D6A96425877B}"/>
              </a:ext>
            </a:extLst>
          </p:cNvPr>
          <p:cNvSpPr/>
          <p:nvPr/>
        </p:nvSpPr>
        <p:spPr>
          <a:xfrm>
            <a:off x="329323" y="6223503"/>
            <a:ext cx="652812" cy="369332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/>
          <a:p>
            <a:pPr lvl="0"/>
            <a:r>
              <a:rPr lang="en-US" sz="1333" spc="-27">
                <a:solidFill>
                  <a:schemeClr val="bg1"/>
                </a:solidFill>
                <a:latin typeface="+mn-lt"/>
              </a:rPr>
              <a:t>ni.com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763BE3-8305-974D-B31E-1E82086533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80107" y="2936075"/>
            <a:ext cx="6681695" cy="492443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400" b="0" i="0" kern="1200" baseline="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Subhead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C0032E7-F786-E847-8A8D-000806B67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9438" y="1334664"/>
            <a:ext cx="6673899" cy="13295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br>
              <a:rPr lang="en-US"/>
            </a:br>
            <a:r>
              <a:rPr lang="en-US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871E887-1C82-E545-8C34-AE2849CB14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0970" y="4597222"/>
            <a:ext cx="6673899" cy="410369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867" b="0" i="0" kern="1200" spc="-53" baseline="0" dirty="0">
                <a:solidFill>
                  <a:schemeClr val="tx1"/>
                </a:solidFill>
                <a:latin typeface="Consolas" panose="020B0609020204030204" pitchFamily="49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9F323A0-33B4-9D4A-A020-6AD84871E4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70970" y="5044535"/>
            <a:ext cx="6673899" cy="369332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>
              <a:defRPr lang="en-US" sz="1600" spc="-53" dirty="0">
                <a:solidFill>
                  <a:schemeClr val="tx1"/>
                </a:solidFill>
                <a:latin typeface="Consolas" panose="020B0609020204030204" pitchFamily="49" charset="0"/>
              </a:defRPr>
            </a:lvl1pPr>
          </a:lstStyle>
          <a:p>
            <a:pPr lvl="0">
              <a:buFont typeface="Arial" panose="020B0604020202020204" pitchFamily="34" charset="0"/>
            </a:pPr>
            <a:r>
              <a:rPr lang="en-US"/>
              <a:t>Title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80CBF90-12FB-5346-BDBE-53DB2DC45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2679" y="6491823"/>
            <a:ext cx="329323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42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3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0" y="1921198"/>
            <a:ext cx="4639961" cy="3696724"/>
          </a:xfrm>
        </p:spPr>
        <p:txBody>
          <a:bodyPr>
            <a:no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9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 userDrawn="1"/>
        </p:nvSpPr>
        <p:spPr>
          <a:xfrm>
            <a:off x="0" y="0"/>
            <a:ext cx="40957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4" y="2085715"/>
            <a:ext cx="2950104" cy="1816364"/>
          </a:xfrm>
        </p:spPr>
        <p:txBody>
          <a:bodyPr/>
          <a:lstStyle>
            <a:lvl1pPr marL="0" indent="0">
              <a:buNone/>
              <a:defRPr sz="3333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8100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Full Image with left stri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E91C1A5-6AE3-BD41-8A54-91AA13916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"/>
            <a:ext cx="12192003" cy="68580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754AB9-5D7B-AC41-A691-927493470134}"/>
              </a:ext>
            </a:extLst>
          </p:cNvPr>
          <p:cNvSpPr/>
          <p:nvPr/>
        </p:nvSpPr>
        <p:spPr>
          <a:xfrm>
            <a:off x="122949" y="3"/>
            <a:ext cx="12192003" cy="301330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10000"/>
                  <a:alpha val="59000"/>
                </a:schemeClr>
              </a:gs>
              <a:gs pos="0">
                <a:schemeClr val="bg1">
                  <a:lumMod val="10000"/>
                  <a:alpha val="0"/>
                </a:schemeClr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11005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6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7" name="Image">
            <a:extLst>
              <a:ext uri="{FF2B5EF4-FFF2-40B4-BE49-F238E27FC236}">
                <a16:creationId xmlns:a16="http://schemas.microsoft.com/office/drawing/2014/main" id="{3C935252-55BE-404B-ABD4-A86295A0C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9327" y="325443"/>
            <a:ext cx="654929" cy="43826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2888652-B5D6-0645-9446-DAC1B2063663}"/>
              </a:ext>
            </a:extLst>
          </p:cNvPr>
          <p:cNvSpPr/>
          <p:nvPr/>
        </p:nvSpPr>
        <p:spPr>
          <a:xfrm>
            <a:off x="436825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8C4CE62-63AC-7443-93AA-8EE261BD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2865" y="962662"/>
            <a:ext cx="6608624" cy="75713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E5040B8-F8CC-C647-93B3-A8597F935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5" y="1834927"/>
            <a:ext cx="6608624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3D161-9F0E-A04D-9505-9D4F28739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152401" cy="6857992"/>
          </a:xfrm>
          <a:prstGeom prst="rect">
            <a:avLst/>
          </a:prstGeom>
        </p:spPr>
      </p:pic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AC9CE4F8-0A28-9A41-AB9A-ADCFC53571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3341" y="3309661"/>
            <a:ext cx="6618149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78C7387E-9E1E-E74F-9BE1-2D2204E511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3341" y="3673884"/>
            <a:ext cx="6618149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5DDA79-2B1C-2D4A-BE59-A258389A3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2679" y="6491823"/>
            <a:ext cx="329323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F5EC10-26D2-1F48-9C57-D5C201688AAE}"/>
              </a:ext>
            </a:extLst>
          </p:cNvPr>
          <p:cNvSpPr/>
          <p:nvPr/>
        </p:nvSpPr>
        <p:spPr>
          <a:xfrm rot="10800000">
            <a:off x="122949" y="3651291"/>
            <a:ext cx="12192003" cy="3197191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10000"/>
                  <a:alpha val="36019"/>
                </a:schemeClr>
              </a:gs>
              <a:gs pos="0">
                <a:schemeClr val="bg1">
                  <a:lumMod val="10000"/>
                  <a:alpha val="0"/>
                </a:schemeClr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110051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6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47501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3C3B7E2-7163-B748-9335-847860858298}"/>
              </a:ext>
            </a:extLst>
          </p:cNvPr>
          <p:cNvSpPr/>
          <p:nvPr/>
        </p:nvSpPr>
        <p:spPr>
          <a:xfrm>
            <a:off x="3" y="-11"/>
            <a:ext cx="12191999" cy="3569691"/>
          </a:xfrm>
          <a:prstGeom prst="rect">
            <a:avLst/>
          </a:prstGeom>
          <a:gradFill flip="none" rotWithShape="1">
            <a:gsLst>
              <a:gs pos="52000">
                <a:schemeClr val="tx2">
                  <a:lumMod val="50000"/>
                  <a:alpha val="67607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2AADA52-4ECD-294B-B418-727569A4502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-10"/>
            <a:ext cx="12192000" cy="6858011"/>
          </a:xfrm>
          <a:custGeom>
            <a:avLst/>
            <a:gdLst>
              <a:gd name="connsiteX0" fmla="*/ 563750 w 12192000"/>
              <a:gd name="connsiteY0" fmla="*/ 6503751 h 6858011"/>
              <a:gd name="connsiteX1" fmla="*/ 563750 w 12192000"/>
              <a:gd name="connsiteY1" fmla="*/ 6518959 h 6858011"/>
              <a:gd name="connsiteX2" fmla="*/ 578547 w 12192000"/>
              <a:gd name="connsiteY2" fmla="*/ 6518959 h 6858011"/>
              <a:gd name="connsiteX3" fmla="*/ 578547 w 12192000"/>
              <a:gd name="connsiteY3" fmla="*/ 6503751 h 6858011"/>
              <a:gd name="connsiteX4" fmla="*/ 698264 w 12192000"/>
              <a:gd name="connsiteY4" fmla="*/ 6448451 h 6858011"/>
              <a:gd name="connsiteX5" fmla="*/ 714406 w 12192000"/>
              <a:gd name="connsiteY5" fmla="*/ 6455363 h 6858011"/>
              <a:gd name="connsiteX6" fmla="*/ 721131 w 12192000"/>
              <a:gd name="connsiteY6" fmla="*/ 6477483 h 6858011"/>
              <a:gd name="connsiteX7" fmla="*/ 714406 w 12192000"/>
              <a:gd name="connsiteY7" fmla="*/ 6500986 h 6858011"/>
              <a:gd name="connsiteX8" fmla="*/ 698264 w 12192000"/>
              <a:gd name="connsiteY8" fmla="*/ 6507898 h 6858011"/>
              <a:gd name="connsiteX9" fmla="*/ 682122 w 12192000"/>
              <a:gd name="connsiteY9" fmla="*/ 6500986 h 6858011"/>
              <a:gd name="connsiteX10" fmla="*/ 675396 w 12192000"/>
              <a:gd name="connsiteY10" fmla="*/ 6478866 h 6858011"/>
              <a:gd name="connsiteX11" fmla="*/ 682122 w 12192000"/>
              <a:gd name="connsiteY11" fmla="*/ 6455363 h 6858011"/>
              <a:gd name="connsiteX12" fmla="*/ 698264 w 12192000"/>
              <a:gd name="connsiteY12" fmla="*/ 6448451 h 6858011"/>
              <a:gd name="connsiteX13" fmla="*/ 530121 w 12192000"/>
              <a:gd name="connsiteY13" fmla="*/ 6440155 h 6858011"/>
              <a:gd name="connsiteX14" fmla="*/ 530121 w 12192000"/>
              <a:gd name="connsiteY14" fmla="*/ 6518958 h 6858011"/>
              <a:gd name="connsiteX15" fmla="*/ 543572 w 12192000"/>
              <a:gd name="connsiteY15" fmla="*/ 6518958 h 6858011"/>
              <a:gd name="connsiteX16" fmla="*/ 543572 w 12192000"/>
              <a:gd name="connsiteY16" fmla="*/ 6440155 h 6858011"/>
              <a:gd name="connsiteX17" fmla="*/ 698264 w 12192000"/>
              <a:gd name="connsiteY17" fmla="*/ 6438773 h 6858011"/>
              <a:gd name="connsiteX18" fmla="*/ 674051 w 12192000"/>
              <a:gd name="connsiteY18" fmla="*/ 6447068 h 6858011"/>
              <a:gd name="connsiteX19" fmla="*/ 661945 w 12192000"/>
              <a:gd name="connsiteY19" fmla="*/ 6478866 h 6858011"/>
              <a:gd name="connsiteX20" fmla="*/ 672706 w 12192000"/>
              <a:gd name="connsiteY20" fmla="*/ 6507898 h 6858011"/>
              <a:gd name="connsiteX21" fmla="*/ 698264 w 12192000"/>
              <a:gd name="connsiteY21" fmla="*/ 6518958 h 6858011"/>
              <a:gd name="connsiteX22" fmla="*/ 717096 w 12192000"/>
              <a:gd name="connsiteY22" fmla="*/ 6514811 h 6858011"/>
              <a:gd name="connsiteX23" fmla="*/ 730547 w 12192000"/>
              <a:gd name="connsiteY23" fmla="*/ 6500986 h 6858011"/>
              <a:gd name="connsiteX24" fmla="*/ 734583 w 12192000"/>
              <a:gd name="connsiteY24" fmla="*/ 6477483 h 6858011"/>
              <a:gd name="connsiteX25" fmla="*/ 723822 w 12192000"/>
              <a:gd name="connsiteY25" fmla="*/ 6449833 h 6858011"/>
              <a:gd name="connsiteX26" fmla="*/ 698264 w 12192000"/>
              <a:gd name="connsiteY26" fmla="*/ 6438773 h 6858011"/>
              <a:gd name="connsiteX27" fmla="*/ 628317 w 12192000"/>
              <a:gd name="connsiteY27" fmla="*/ 6438773 h 6858011"/>
              <a:gd name="connsiteX28" fmla="*/ 609485 w 12192000"/>
              <a:gd name="connsiteY28" fmla="*/ 6442921 h 6858011"/>
              <a:gd name="connsiteX29" fmla="*/ 597378 w 12192000"/>
              <a:gd name="connsiteY29" fmla="*/ 6456746 h 6858011"/>
              <a:gd name="connsiteX30" fmla="*/ 593343 w 12192000"/>
              <a:gd name="connsiteY30" fmla="*/ 6478866 h 6858011"/>
              <a:gd name="connsiteX31" fmla="*/ 602759 w 12192000"/>
              <a:gd name="connsiteY31" fmla="*/ 6509281 h 6858011"/>
              <a:gd name="connsiteX32" fmla="*/ 628317 w 12192000"/>
              <a:gd name="connsiteY32" fmla="*/ 6520341 h 6858011"/>
              <a:gd name="connsiteX33" fmla="*/ 649839 w 12192000"/>
              <a:gd name="connsiteY33" fmla="*/ 6512046 h 6858011"/>
              <a:gd name="connsiteX34" fmla="*/ 660600 w 12192000"/>
              <a:gd name="connsiteY34" fmla="*/ 6491308 h 6858011"/>
              <a:gd name="connsiteX35" fmla="*/ 647149 w 12192000"/>
              <a:gd name="connsiteY35" fmla="*/ 6489926 h 6858011"/>
              <a:gd name="connsiteX36" fmla="*/ 641768 w 12192000"/>
              <a:gd name="connsiteY36" fmla="*/ 6505133 h 6858011"/>
              <a:gd name="connsiteX37" fmla="*/ 628317 w 12192000"/>
              <a:gd name="connsiteY37" fmla="*/ 6509281 h 6858011"/>
              <a:gd name="connsiteX38" fmla="*/ 612175 w 12192000"/>
              <a:gd name="connsiteY38" fmla="*/ 6502368 h 6858011"/>
              <a:gd name="connsiteX39" fmla="*/ 606794 w 12192000"/>
              <a:gd name="connsiteY39" fmla="*/ 6478866 h 6858011"/>
              <a:gd name="connsiteX40" fmla="*/ 613520 w 12192000"/>
              <a:gd name="connsiteY40" fmla="*/ 6455363 h 6858011"/>
              <a:gd name="connsiteX41" fmla="*/ 629662 w 12192000"/>
              <a:gd name="connsiteY41" fmla="*/ 6448451 h 6858011"/>
              <a:gd name="connsiteX42" fmla="*/ 640423 w 12192000"/>
              <a:gd name="connsiteY42" fmla="*/ 6452598 h 6858011"/>
              <a:gd name="connsiteX43" fmla="*/ 647149 w 12192000"/>
              <a:gd name="connsiteY43" fmla="*/ 6465041 h 6858011"/>
              <a:gd name="connsiteX44" fmla="*/ 659255 w 12192000"/>
              <a:gd name="connsiteY44" fmla="*/ 6463658 h 6858011"/>
              <a:gd name="connsiteX45" fmla="*/ 648494 w 12192000"/>
              <a:gd name="connsiteY45" fmla="*/ 6445686 h 6858011"/>
              <a:gd name="connsiteX46" fmla="*/ 628317 w 12192000"/>
              <a:gd name="connsiteY46" fmla="*/ 6438773 h 6858011"/>
              <a:gd name="connsiteX47" fmla="*/ 780318 w 12192000"/>
              <a:gd name="connsiteY47" fmla="*/ 6437390 h 6858011"/>
              <a:gd name="connsiteX48" fmla="*/ 766866 w 12192000"/>
              <a:gd name="connsiteY48" fmla="*/ 6441538 h 6858011"/>
              <a:gd name="connsiteX49" fmla="*/ 757450 w 12192000"/>
              <a:gd name="connsiteY49" fmla="*/ 6451215 h 6858011"/>
              <a:gd name="connsiteX50" fmla="*/ 757450 w 12192000"/>
              <a:gd name="connsiteY50" fmla="*/ 6440155 h 6858011"/>
              <a:gd name="connsiteX51" fmla="*/ 745344 w 12192000"/>
              <a:gd name="connsiteY51" fmla="*/ 6440155 h 6858011"/>
              <a:gd name="connsiteX52" fmla="*/ 745344 w 12192000"/>
              <a:gd name="connsiteY52" fmla="*/ 6518958 h 6858011"/>
              <a:gd name="connsiteX53" fmla="*/ 757450 w 12192000"/>
              <a:gd name="connsiteY53" fmla="*/ 6518958 h 6858011"/>
              <a:gd name="connsiteX54" fmla="*/ 757450 w 12192000"/>
              <a:gd name="connsiteY54" fmla="*/ 6477483 h 6858011"/>
              <a:gd name="connsiteX55" fmla="*/ 760141 w 12192000"/>
              <a:gd name="connsiteY55" fmla="*/ 6460893 h 6858011"/>
              <a:gd name="connsiteX56" fmla="*/ 766866 w 12192000"/>
              <a:gd name="connsiteY56" fmla="*/ 6452598 h 6858011"/>
              <a:gd name="connsiteX57" fmla="*/ 777627 w 12192000"/>
              <a:gd name="connsiteY57" fmla="*/ 6449833 h 6858011"/>
              <a:gd name="connsiteX58" fmla="*/ 788389 w 12192000"/>
              <a:gd name="connsiteY58" fmla="*/ 6453980 h 6858011"/>
              <a:gd name="connsiteX59" fmla="*/ 791079 w 12192000"/>
              <a:gd name="connsiteY59" fmla="*/ 6467805 h 6858011"/>
              <a:gd name="connsiteX60" fmla="*/ 791079 w 12192000"/>
              <a:gd name="connsiteY60" fmla="*/ 6518958 h 6858011"/>
              <a:gd name="connsiteX61" fmla="*/ 804530 w 12192000"/>
              <a:gd name="connsiteY61" fmla="*/ 6518958 h 6858011"/>
              <a:gd name="connsiteX62" fmla="*/ 804530 w 12192000"/>
              <a:gd name="connsiteY62" fmla="*/ 6473335 h 6858011"/>
              <a:gd name="connsiteX63" fmla="*/ 809911 w 12192000"/>
              <a:gd name="connsiteY63" fmla="*/ 6455363 h 6858011"/>
              <a:gd name="connsiteX64" fmla="*/ 823362 w 12192000"/>
              <a:gd name="connsiteY64" fmla="*/ 6449833 h 6858011"/>
              <a:gd name="connsiteX65" fmla="*/ 831433 w 12192000"/>
              <a:gd name="connsiteY65" fmla="*/ 6452598 h 6858011"/>
              <a:gd name="connsiteX66" fmla="*/ 835469 w 12192000"/>
              <a:gd name="connsiteY66" fmla="*/ 6458128 h 6858011"/>
              <a:gd name="connsiteX67" fmla="*/ 836814 w 12192000"/>
              <a:gd name="connsiteY67" fmla="*/ 6469188 h 6858011"/>
              <a:gd name="connsiteX68" fmla="*/ 836814 w 12192000"/>
              <a:gd name="connsiteY68" fmla="*/ 6517575 h 6858011"/>
              <a:gd name="connsiteX69" fmla="*/ 850265 w 12192000"/>
              <a:gd name="connsiteY69" fmla="*/ 6517575 h 6858011"/>
              <a:gd name="connsiteX70" fmla="*/ 850265 w 12192000"/>
              <a:gd name="connsiteY70" fmla="*/ 6463658 h 6858011"/>
              <a:gd name="connsiteX71" fmla="*/ 843539 w 12192000"/>
              <a:gd name="connsiteY71" fmla="*/ 6444303 h 6858011"/>
              <a:gd name="connsiteX72" fmla="*/ 826053 w 12192000"/>
              <a:gd name="connsiteY72" fmla="*/ 6437390 h 6858011"/>
              <a:gd name="connsiteX73" fmla="*/ 801840 w 12192000"/>
              <a:gd name="connsiteY73" fmla="*/ 6451215 h 6858011"/>
              <a:gd name="connsiteX74" fmla="*/ 793769 w 12192000"/>
              <a:gd name="connsiteY74" fmla="*/ 6441538 h 6858011"/>
              <a:gd name="connsiteX75" fmla="*/ 780318 w 12192000"/>
              <a:gd name="connsiteY75" fmla="*/ 6437390 h 6858011"/>
              <a:gd name="connsiteX76" fmla="*/ 488422 w 12192000"/>
              <a:gd name="connsiteY76" fmla="*/ 6437390 h 6858011"/>
              <a:gd name="connsiteX77" fmla="*/ 464209 w 12192000"/>
              <a:gd name="connsiteY77" fmla="*/ 6451215 h 6858011"/>
              <a:gd name="connsiteX78" fmla="*/ 464209 w 12192000"/>
              <a:gd name="connsiteY78" fmla="*/ 6440155 h 6858011"/>
              <a:gd name="connsiteX79" fmla="*/ 452103 w 12192000"/>
              <a:gd name="connsiteY79" fmla="*/ 6440155 h 6858011"/>
              <a:gd name="connsiteX80" fmla="*/ 452103 w 12192000"/>
              <a:gd name="connsiteY80" fmla="*/ 6517575 h 6858011"/>
              <a:gd name="connsiteX81" fmla="*/ 464209 w 12192000"/>
              <a:gd name="connsiteY81" fmla="*/ 6517575 h 6858011"/>
              <a:gd name="connsiteX82" fmla="*/ 464209 w 12192000"/>
              <a:gd name="connsiteY82" fmla="*/ 6474718 h 6858011"/>
              <a:gd name="connsiteX83" fmla="*/ 470935 w 12192000"/>
              <a:gd name="connsiteY83" fmla="*/ 6455363 h 6858011"/>
              <a:gd name="connsiteX84" fmla="*/ 484386 w 12192000"/>
              <a:gd name="connsiteY84" fmla="*/ 6449833 h 6858011"/>
              <a:gd name="connsiteX85" fmla="*/ 493802 w 12192000"/>
              <a:gd name="connsiteY85" fmla="*/ 6451215 h 6858011"/>
              <a:gd name="connsiteX86" fmla="*/ 499183 w 12192000"/>
              <a:gd name="connsiteY86" fmla="*/ 6458128 h 6858011"/>
              <a:gd name="connsiteX87" fmla="*/ 500528 w 12192000"/>
              <a:gd name="connsiteY87" fmla="*/ 6470570 h 6858011"/>
              <a:gd name="connsiteX88" fmla="*/ 500528 w 12192000"/>
              <a:gd name="connsiteY88" fmla="*/ 6517575 h 6858011"/>
              <a:gd name="connsiteX89" fmla="*/ 513980 w 12192000"/>
              <a:gd name="connsiteY89" fmla="*/ 6517575 h 6858011"/>
              <a:gd name="connsiteX90" fmla="*/ 513980 w 12192000"/>
              <a:gd name="connsiteY90" fmla="*/ 6469188 h 6858011"/>
              <a:gd name="connsiteX91" fmla="*/ 512634 w 12192000"/>
              <a:gd name="connsiteY91" fmla="*/ 6456745 h 6858011"/>
              <a:gd name="connsiteX92" fmla="*/ 508599 w 12192000"/>
              <a:gd name="connsiteY92" fmla="*/ 6447068 h 6858011"/>
              <a:gd name="connsiteX93" fmla="*/ 500528 w 12192000"/>
              <a:gd name="connsiteY93" fmla="*/ 6440155 h 6858011"/>
              <a:gd name="connsiteX94" fmla="*/ 488422 w 12192000"/>
              <a:gd name="connsiteY94" fmla="*/ 6437390 h 6858011"/>
              <a:gd name="connsiteX95" fmla="*/ 530121 w 12192000"/>
              <a:gd name="connsiteY95" fmla="*/ 6409740 h 6858011"/>
              <a:gd name="connsiteX96" fmla="*/ 530121 w 12192000"/>
              <a:gd name="connsiteY96" fmla="*/ 6424948 h 6858011"/>
              <a:gd name="connsiteX97" fmla="*/ 543572 w 12192000"/>
              <a:gd name="connsiteY97" fmla="*/ 6424948 h 6858011"/>
              <a:gd name="connsiteX98" fmla="*/ 543572 w 12192000"/>
              <a:gd name="connsiteY98" fmla="*/ 6409740 h 6858011"/>
              <a:gd name="connsiteX99" fmla="*/ 1302340 w 12192000"/>
              <a:gd name="connsiteY99" fmla="*/ 0 h 6858011"/>
              <a:gd name="connsiteX100" fmla="*/ 12192000 w 12192000"/>
              <a:gd name="connsiteY100" fmla="*/ 0 h 6858011"/>
              <a:gd name="connsiteX101" fmla="*/ 12192000 w 12192000"/>
              <a:gd name="connsiteY101" fmla="*/ 6858011 h 6858011"/>
              <a:gd name="connsiteX102" fmla="*/ 0 w 12192000"/>
              <a:gd name="connsiteY102" fmla="*/ 6858011 h 6858011"/>
              <a:gd name="connsiteX103" fmla="*/ 0 w 12192000"/>
              <a:gd name="connsiteY103" fmla="*/ 1105973 h 6858011"/>
              <a:gd name="connsiteX104" fmla="*/ 1302340 w 12192000"/>
              <a:gd name="connsiteY104" fmla="*/ 1105973 h 685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2192000" h="6858011">
                <a:moveTo>
                  <a:pt x="563750" y="6503751"/>
                </a:moveTo>
                <a:lnTo>
                  <a:pt x="563750" y="6518959"/>
                </a:lnTo>
                <a:lnTo>
                  <a:pt x="578547" y="6518959"/>
                </a:lnTo>
                <a:lnTo>
                  <a:pt x="578547" y="6503751"/>
                </a:lnTo>
                <a:close/>
                <a:moveTo>
                  <a:pt x="698264" y="6448451"/>
                </a:moveTo>
                <a:cubicBezTo>
                  <a:pt x="704990" y="6448451"/>
                  <a:pt x="710370" y="6449833"/>
                  <a:pt x="714406" y="6455363"/>
                </a:cubicBezTo>
                <a:cubicBezTo>
                  <a:pt x="718441" y="6460893"/>
                  <a:pt x="721131" y="6467806"/>
                  <a:pt x="721131" y="6477483"/>
                </a:cubicBezTo>
                <a:cubicBezTo>
                  <a:pt x="721131" y="6488543"/>
                  <a:pt x="718441" y="6495456"/>
                  <a:pt x="714406" y="6500986"/>
                </a:cubicBezTo>
                <a:cubicBezTo>
                  <a:pt x="710370" y="6505133"/>
                  <a:pt x="704990" y="6507898"/>
                  <a:pt x="698264" y="6507898"/>
                </a:cubicBezTo>
                <a:cubicBezTo>
                  <a:pt x="691538" y="6507898"/>
                  <a:pt x="686158" y="6505133"/>
                  <a:pt x="682122" y="6500986"/>
                </a:cubicBezTo>
                <a:cubicBezTo>
                  <a:pt x="678087" y="6496838"/>
                  <a:pt x="675396" y="6488543"/>
                  <a:pt x="675396" y="6478866"/>
                </a:cubicBezTo>
                <a:cubicBezTo>
                  <a:pt x="675396" y="6469188"/>
                  <a:pt x="678087" y="6460893"/>
                  <a:pt x="682122" y="6455363"/>
                </a:cubicBezTo>
                <a:cubicBezTo>
                  <a:pt x="686158" y="6451216"/>
                  <a:pt x="691538" y="6448451"/>
                  <a:pt x="698264" y="6448451"/>
                </a:cubicBezTo>
                <a:close/>
                <a:moveTo>
                  <a:pt x="530121" y="6440155"/>
                </a:moveTo>
                <a:lnTo>
                  <a:pt x="530121" y="6518958"/>
                </a:lnTo>
                <a:lnTo>
                  <a:pt x="543572" y="6518958"/>
                </a:lnTo>
                <a:lnTo>
                  <a:pt x="543572" y="6440155"/>
                </a:lnTo>
                <a:close/>
                <a:moveTo>
                  <a:pt x="698264" y="6438773"/>
                </a:moveTo>
                <a:cubicBezTo>
                  <a:pt x="688848" y="6438773"/>
                  <a:pt x="680777" y="6441538"/>
                  <a:pt x="674051" y="6447068"/>
                </a:cubicBezTo>
                <a:cubicBezTo>
                  <a:pt x="665980" y="6453981"/>
                  <a:pt x="661945" y="6463658"/>
                  <a:pt x="661945" y="6478866"/>
                </a:cubicBezTo>
                <a:cubicBezTo>
                  <a:pt x="661945" y="6492691"/>
                  <a:pt x="665980" y="6500986"/>
                  <a:pt x="672706" y="6507898"/>
                </a:cubicBezTo>
                <a:cubicBezTo>
                  <a:pt x="679432" y="6514811"/>
                  <a:pt x="687503" y="6518958"/>
                  <a:pt x="698264" y="6518958"/>
                </a:cubicBezTo>
                <a:cubicBezTo>
                  <a:pt x="704990" y="6518958"/>
                  <a:pt x="710370" y="6518958"/>
                  <a:pt x="717096" y="6514811"/>
                </a:cubicBezTo>
                <a:cubicBezTo>
                  <a:pt x="723822" y="6510663"/>
                  <a:pt x="727857" y="6506516"/>
                  <a:pt x="730547" y="6500986"/>
                </a:cubicBezTo>
                <a:cubicBezTo>
                  <a:pt x="733238" y="6495456"/>
                  <a:pt x="734583" y="6487161"/>
                  <a:pt x="734583" y="6477483"/>
                </a:cubicBezTo>
                <a:cubicBezTo>
                  <a:pt x="734583" y="6465041"/>
                  <a:pt x="730547" y="6455363"/>
                  <a:pt x="723822" y="6449833"/>
                </a:cubicBezTo>
                <a:cubicBezTo>
                  <a:pt x="717096" y="6442921"/>
                  <a:pt x="709025" y="6438773"/>
                  <a:pt x="698264" y="6438773"/>
                </a:cubicBezTo>
                <a:close/>
                <a:moveTo>
                  <a:pt x="628317" y="6438773"/>
                </a:moveTo>
                <a:cubicBezTo>
                  <a:pt x="621591" y="6438773"/>
                  <a:pt x="614865" y="6440156"/>
                  <a:pt x="609485" y="6442921"/>
                </a:cubicBezTo>
                <a:cubicBezTo>
                  <a:pt x="604104" y="6445686"/>
                  <a:pt x="600069" y="6449833"/>
                  <a:pt x="597378" y="6456746"/>
                </a:cubicBezTo>
                <a:cubicBezTo>
                  <a:pt x="594688" y="6462276"/>
                  <a:pt x="593343" y="6470571"/>
                  <a:pt x="593343" y="6478866"/>
                </a:cubicBezTo>
                <a:cubicBezTo>
                  <a:pt x="593343" y="6492691"/>
                  <a:pt x="596033" y="6502368"/>
                  <a:pt x="602759" y="6509281"/>
                </a:cubicBezTo>
                <a:cubicBezTo>
                  <a:pt x="609485" y="6516193"/>
                  <a:pt x="617556" y="6520341"/>
                  <a:pt x="628317" y="6520341"/>
                </a:cubicBezTo>
                <a:cubicBezTo>
                  <a:pt x="636388" y="6520341"/>
                  <a:pt x="644458" y="6517576"/>
                  <a:pt x="649839" y="6512046"/>
                </a:cubicBezTo>
                <a:cubicBezTo>
                  <a:pt x="655220" y="6507898"/>
                  <a:pt x="659255" y="6500986"/>
                  <a:pt x="660600" y="6491308"/>
                </a:cubicBezTo>
                <a:lnTo>
                  <a:pt x="647149" y="6489926"/>
                </a:lnTo>
                <a:cubicBezTo>
                  <a:pt x="645804" y="6496838"/>
                  <a:pt x="645804" y="6502368"/>
                  <a:pt x="641768" y="6505133"/>
                </a:cubicBezTo>
                <a:cubicBezTo>
                  <a:pt x="637733" y="6507898"/>
                  <a:pt x="633697" y="6509281"/>
                  <a:pt x="628317" y="6509281"/>
                </a:cubicBezTo>
                <a:cubicBezTo>
                  <a:pt x="621591" y="6509281"/>
                  <a:pt x="616210" y="6506516"/>
                  <a:pt x="612175" y="6502368"/>
                </a:cubicBezTo>
                <a:cubicBezTo>
                  <a:pt x="608140" y="6496838"/>
                  <a:pt x="606794" y="6489926"/>
                  <a:pt x="606794" y="6478866"/>
                </a:cubicBezTo>
                <a:cubicBezTo>
                  <a:pt x="606794" y="6469188"/>
                  <a:pt x="609485" y="6459511"/>
                  <a:pt x="613520" y="6455363"/>
                </a:cubicBezTo>
                <a:cubicBezTo>
                  <a:pt x="617556" y="6451216"/>
                  <a:pt x="622936" y="6448451"/>
                  <a:pt x="629662" y="6448451"/>
                </a:cubicBezTo>
                <a:cubicBezTo>
                  <a:pt x="633697" y="6448451"/>
                  <a:pt x="636388" y="6449833"/>
                  <a:pt x="640423" y="6452598"/>
                </a:cubicBezTo>
                <a:cubicBezTo>
                  <a:pt x="644458" y="6455363"/>
                  <a:pt x="645804" y="6459511"/>
                  <a:pt x="647149" y="6465041"/>
                </a:cubicBezTo>
                <a:lnTo>
                  <a:pt x="659255" y="6463658"/>
                </a:lnTo>
                <a:cubicBezTo>
                  <a:pt x="656565" y="6456746"/>
                  <a:pt x="653874" y="6449833"/>
                  <a:pt x="648494" y="6445686"/>
                </a:cubicBezTo>
                <a:cubicBezTo>
                  <a:pt x="643113" y="6441538"/>
                  <a:pt x="636388" y="6438773"/>
                  <a:pt x="628317" y="6438773"/>
                </a:cubicBezTo>
                <a:close/>
                <a:moveTo>
                  <a:pt x="780318" y="6437390"/>
                </a:moveTo>
                <a:cubicBezTo>
                  <a:pt x="774937" y="6437390"/>
                  <a:pt x="770902" y="6438773"/>
                  <a:pt x="766866" y="6441538"/>
                </a:cubicBezTo>
                <a:cubicBezTo>
                  <a:pt x="762831" y="6444303"/>
                  <a:pt x="760141" y="6447068"/>
                  <a:pt x="757450" y="6451215"/>
                </a:cubicBezTo>
                <a:lnTo>
                  <a:pt x="757450" y="6440155"/>
                </a:lnTo>
                <a:lnTo>
                  <a:pt x="745344" y="6440155"/>
                </a:lnTo>
                <a:lnTo>
                  <a:pt x="745344" y="6518958"/>
                </a:lnTo>
                <a:lnTo>
                  <a:pt x="757450" y="6518958"/>
                </a:lnTo>
                <a:lnTo>
                  <a:pt x="757450" y="6477483"/>
                </a:lnTo>
                <a:cubicBezTo>
                  <a:pt x="757450" y="6470570"/>
                  <a:pt x="758795" y="6463658"/>
                  <a:pt x="760141" y="6460893"/>
                </a:cubicBezTo>
                <a:cubicBezTo>
                  <a:pt x="761486" y="6458128"/>
                  <a:pt x="764176" y="6453980"/>
                  <a:pt x="766866" y="6452598"/>
                </a:cubicBezTo>
                <a:cubicBezTo>
                  <a:pt x="770902" y="6451215"/>
                  <a:pt x="773592" y="6449833"/>
                  <a:pt x="777627" y="6449833"/>
                </a:cubicBezTo>
                <a:cubicBezTo>
                  <a:pt x="783008" y="6449833"/>
                  <a:pt x="787043" y="6451215"/>
                  <a:pt x="788389" y="6453980"/>
                </a:cubicBezTo>
                <a:cubicBezTo>
                  <a:pt x="789734" y="6456745"/>
                  <a:pt x="791079" y="6462275"/>
                  <a:pt x="791079" y="6467805"/>
                </a:cubicBezTo>
                <a:lnTo>
                  <a:pt x="791079" y="6518958"/>
                </a:lnTo>
                <a:lnTo>
                  <a:pt x="804530" y="6518958"/>
                </a:lnTo>
                <a:lnTo>
                  <a:pt x="804530" y="6473335"/>
                </a:lnTo>
                <a:cubicBezTo>
                  <a:pt x="804530" y="6465040"/>
                  <a:pt x="805875" y="6459510"/>
                  <a:pt x="809911" y="6455363"/>
                </a:cubicBezTo>
                <a:cubicBezTo>
                  <a:pt x="813946" y="6451215"/>
                  <a:pt x="817982" y="6449833"/>
                  <a:pt x="823362" y="6449833"/>
                </a:cubicBezTo>
                <a:cubicBezTo>
                  <a:pt x="826053" y="6449833"/>
                  <a:pt x="830088" y="6451215"/>
                  <a:pt x="831433" y="6452598"/>
                </a:cubicBezTo>
                <a:cubicBezTo>
                  <a:pt x="832778" y="6453980"/>
                  <a:pt x="834123" y="6456745"/>
                  <a:pt x="835469" y="6458128"/>
                </a:cubicBezTo>
                <a:cubicBezTo>
                  <a:pt x="836814" y="6459510"/>
                  <a:pt x="836814" y="6463658"/>
                  <a:pt x="836814" y="6469188"/>
                </a:cubicBezTo>
                <a:lnTo>
                  <a:pt x="836814" y="6517575"/>
                </a:lnTo>
                <a:lnTo>
                  <a:pt x="850265" y="6517575"/>
                </a:lnTo>
                <a:lnTo>
                  <a:pt x="850265" y="6463658"/>
                </a:lnTo>
                <a:cubicBezTo>
                  <a:pt x="850265" y="6455363"/>
                  <a:pt x="847575" y="6448450"/>
                  <a:pt x="843539" y="6444303"/>
                </a:cubicBezTo>
                <a:cubicBezTo>
                  <a:pt x="839504" y="6440155"/>
                  <a:pt x="834123" y="6437390"/>
                  <a:pt x="826053" y="6437390"/>
                </a:cubicBezTo>
                <a:cubicBezTo>
                  <a:pt x="815291" y="6437390"/>
                  <a:pt x="808566" y="6441538"/>
                  <a:pt x="801840" y="6451215"/>
                </a:cubicBezTo>
                <a:cubicBezTo>
                  <a:pt x="800495" y="6447068"/>
                  <a:pt x="796459" y="6444303"/>
                  <a:pt x="793769" y="6441538"/>
                </a:cubicBezTo>
                <a:cubicBezTo>
                  <a:pt x="791079" y="6438773"/>
                  <a:pt x="785698" y="6437390"/>
                  <a:pt x="780318" y="6437390"/>
                </a:cubicBezTo>
                <a:close/>
                <a:moveTo>
                  <a:pt x="488422" y="6437390"/>
                </a:moveTo>
                <a:cubicBezTo>
                  <a:pt x="477661" y="6437390"/>
                  <a:pt x="469590" y="6441538"/>
                  <a:pt x="464209" y="6451215"/>
                </a:cubicBezTo>
                <a:lnTo>
                  <a:pt x="464209" y="6440155"/>
                </a:lnTo>
                <a:lnTo>
                  <a:pt x="452103" y="6440155"/>
                </a:lnTo>
                <a:lnTo>
                  <a:pt x="452103" y="6517575"/>
                </a:lnTo>
                <a:lnTo>
                  <a:pt x="464209" y="6517575"/>
                </a:lnTo>
                <a:lnTo>
                  <a:pt x="464209" y="6474718"/>
                </a:lnTo>
                <a:cubicBezTo>
                  <a:pt x="464209" y="6465040"/>
                  <a:pt x="466900" y="6458128"/>
                  <a:pt x="470935" y="6455363"/>
                </a:cubicBezTo>
                <a:cubicBezTo>
                  <a:pt x="474970" y="6451215"/>
                  <a:pt x="479006" y="6449833"/>
                  <a:pt x="484386" y="6449833"/>
                </a:cubicBezTo>
                <a:cubicBezTo>
                  <a:pt x="488422" y="6449833"/>
                  <a:pt x="491112" y="6449833"/>
                  <a:pt x="493802" y="6451215"/>
                </a:cubicBezTo>
                <a:cubicBezTo>
                  <a:pt x="496493" y="6453980"/>
                  <a:pt x="497838" y="6455363"/>
                  <a:pt x="499183" y="6458128"/>
                </a:cubicBezTo>
                <a:cubicBezTo>
                  <a:pt x="500528" y="6460893"/>
                  <a:pt x="500528" y="6465040"/>
                  <a:pt x="500528" y="6470570"/>
                </a:cubicBezTo>
                <a:lnTo>
                  <a:pt x="500528" y="6517575"/>
                </a:lnTo>
                <a:lnTo>
                  <a:pt x="513980" y="6517575"/>
                </a:lnTo>
                <a:lnTo>
                  <a:pt x="513980" y="6469188"/>
                </a:lnTo>
                <a:cubicBezTo>
                  <a:pt x="513980" y="6463658"/>
                  <a:pt x="512634" y="6459510"/>
                  <a:pt x="512634" y="6456745"/>
                </a:cubicBezTo>
                <a:cubicBezTo>
                  <a:pt x="511289" y="6452598"/>
                  <a:pt x="509944" y="6449833"/>
                  <a:pt x="508599" y="6447068"/>
                </a:cubicBezTo>
                <a:cubicBezTo>
                  <a:pt x="507254" y="6444303"/>
                  <a:pt x="504564" y="6441538"/>
                  <a:pt x="500528" y="6440155"/>
                </a:cubicBezTo>
                <a:cubicBezTo>
                  <a:pt x="497838" y="6438773"/>
                  <a:pt x="492457" y="6437390"/>
                  <a:pt x="488422" y="6437390"/>
                </a:cubicBezTo>
                <a:close/>
                <a:moveTo>
                  <a:pt x="530121" y="6409740"/>
                </a:moveTo>
                <a:lnTo>
                  <a:pt x="530121" y="6424948"/>
                </a:lnTo>
                <a:lnTo>
                  <a:pt x="543572" y="6424948"/>
                </a:lnTo>
                <a:lnTo>
                  <a:pt x="543572" y="6409740"/>
                </a:lnTo>
                <a:close/>
                <a:moveTo>
                  <a:pt x="1302340" y="0"/>
                </a:moveTo>
                <a:lnTo>
                  <a:pt x="12192000" y="0"/>
                </a:lnTo>
                <a:lnTo>
                  <a:pt x="12192000" y="6858011"/>
                </a:lnTo>
                <a:lnTo>
                  <a:pt x="0" y="6858011"/>
                </a:lnTo>
                <a:lnTo>
                  <a:pt x="0" y="1105973"/>
                </a:lnTo>
                <a:lnTo>
                  <a:pt x="1302340" y="11059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97B39F7-37AD-7449-B107-20F0C4BFF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ED220F-E534-2D40-B8B1-55032463DB0E}"/>
              </a:ext>
            </a:extLst>
          </p:cNvPr>
          <p:cNvGrpSpPr/>
          <p:nvPr/>
        </p:nvGrpSpPr>
        <p:grpSpPr>
          <a:xfrm>
            <a:off x="1" y="1"/>
            <a:ext cx="1302341" cy="1107184"/>
            <a:chOff x="0" y="0"/>
            <a:chExt cx="976756" cy="83038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07C5F0-D584-1C41-9F11-5A1F911A47D5}"/>
                </a:ext>
              </a:extLst>
            </p:cNvPr>
            <p:cNvSpPr/>
            <p:nvPr/>
          </p:nvSpPr>
          <p:spPr>
            <a:xfrm>
              <a:off x="0" y="0"/>
              <a:ext cx="976756" cy="830388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133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7" name="Image">
              <a:extLst>
                <a:ext uri="{FF2B5EF4-FFF2-40B4-BE49-F238E27FC236}">
                  <a16:creationId xmlns:a16="http://schemas.microsoft.com/office/drawing/2014/main" id="{DDD89547-95BA-3D42-87A0-CC901107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6990" y="250462"/>
              <a:ext cx="489607" cy="327632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095447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Full Image with left stri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6C536B9F-DF52-C741-9FAC-D4D159B5CBF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901" y="0"/>
            <a:ext cx="112141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8C4CE62-63AC-7443-93AA-8EE261BD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2865" y="2171702"/>
            <a:ext cx="3868736" cy="1452705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Header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E5040B8-F8CC-C647-93B3-A8597F935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5" y="3928547"/>
            <a:ext cx="3868736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A00B54-E6C0-7A4F-B07C-C467D86258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0" name="Image">
            <a:extLst>
              <a:ext uri="{FF2B5EF4-FFF2-40B4-BE49-F238E27FC236}">
                <a16:creationId xmlns:a16="http://schemas.microsoft.com/office/drawing/2014/main" id="{EAF03EE4-87EF-EF4E-AAC5-6B7CCD28DA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1B5E31-10AA-0A4C-A13E-630D15124A59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C861230-D9EF-A147-9DE9-809B9D877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4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Header with or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0D9CD3FA-0AF4-334C-9AE4-181EFCC0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9325" y="325441"/>
            <a:ext cx="652809" cy="43684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0B6386-1265-9A4D-85B7-93FB849A3539}"/>
              </a:ext>
            </a:extLst>
          </p:cNvPr>
          <p:cNvSpPr/>
          <p:nvPr/>
        </p:nvSpPr>
        <p:spPr>
          <a:xfrm>
            <a:off x="11273369" y="197582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B942DB-4171-F24A-A08A-A81C5C4918FC}"/>
              </a:ext>
            </a:extLst>
          </p:cNvPr>
          <p:cNvSpPr/>
          <p:nvPr/>
        </p:nvSpPr>
        <p:spPr>
          <a:xfrm>
            <a:off x="6096003" y="1107053"/>
            <a:ext cx="6095999" cy="53035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23E0B9D-5B6B-9248-B8A6-7C14EC7D7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107053"/>
            <a:ext cx="6096000" cy="5303520"/>
          </a:xfrm>
        </p:spPr>
        <p:txBody>
          <a:bodyPr anchor="ctr"/>
          <a:lstStyle>
            <a:lvl1pPr algn="ctr">
              <a:defRPr sz="1600">
                <a:latin typeface="+mn-lt"/>
                <a:cs typeface="Consolas" panose="020B0609020204030204" pitchFamily="49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D05EF9A6-99F7-A042-8916-941A38406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6951" y="2654665"/>
            <a:ext cx="3868736" cy="1231107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ABDC316-3F55-3643-8CA1-8E9D132E0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6951" y="4087626"/>
            <a:ext cx="3868736" cy="3416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8" name="Picture Placeholder 4">
            <a:extLst>
              <a:ext uri="{FF2B5EF4-FFF2-40B4-BE49-F238E27FC236}">
                <a16:creationId xmlns:a16="http://schemas.microsoft.com/office/drawing/2014/main" id="{AEA3F38C-1607-324D-A02E-E1F218CAC9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107053"/>
            <a:ext cx="6096000" cy="5303520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535D6069-0FE9-0D46-8771-2FCA0584E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2679" y="6491823"/>
            <a:ext cx="329323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21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89B32DB-CD10-4D4D-8EB5-659E9B3BEAAE}"/>
              </a:ext>
            </a:extLst>
          </p:cNvPr>
          <p:cNvSpPr/>
          <p:nvPr/>
        </p:nvSpPr>
        <p:spPr>
          <a:xfrm>
            <a:off x="7" y="0"/>
            <a:ext cx="12191999" cy="6858000"/>
          </a:xfrm>
          <a:custGeom>
            <a:avLst/>
            <a:gdLst>
              <a:gd name="connsiteX0" fmla="*/ 5208134 w 9143999"/>
              <a:gd name="connsiteY0" fmla="*/ 0 h 5143500"/>
              <a:gd name="connsiteX1" fmla="*/ 5208136 w 9143999"/>
              <a:gd name="connsiteY1" fmla="*/ 0 h 5143500"/>
              <a:gd name="connsiteX2" fmla="*/ 9143999 w 9143999"/>
              <a:gd name="connsiteY2" fmla="*/ 0 h 5143500"/>
              <a:gd name="connsiteX3" fmla="*/ 9143999 w 9143999"/>
              <a:gd name="connsiteY3" fmla="*/ 5143500 h 5143500"/>
              <a:gd name="connsiteX4" fmla="*/ 5208136 w 9143999"/>
              <a:gd name="connsiteY4" fmla="*/ 5143500 h 5143500"/>
              <a:gd name="connsiteX5" fmla="*/ 0 w 9143999"/>
              <a:gd name="connsiteY5" fmla="*/ 5143500 h 5143500"/>
              <a:gd name="connsiteX6" fmla="*/ 5208134 w 9143999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3999" h="5143500">
                <a:moveTo>
                  <a:pt x="5208134" y="0"/>
                </a:moveTo>
                <a:lnTo>
                  <a:pt x="5208136" y="0"/>
                </a:lnTo>
                <a:lnTo>
                  <a:pt x="9143999" y="0"/>
                </a:lnTo>
                <a:lnTo>
                  <a:pt x="9143999" y="5143500"/>
                </a:lnTo>
                <a:lnTo>
                  <a:pt x="5208136" y="5143500"/>
                </a:lnTo>
                <a:lnTo>
                  <a:pt x="0" y="5143500"/>
                </a:lnTo>
                <a:cubicBezTo>
                  <a:pt x="0" y="2302825"/>
                  <a:pt x="2331762" y="0"/>
                  <a:pt x="5208134" y="0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96138296-E9C0-5041-9CD9-74375724FA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1443" y="325441"/>
            <a:ext cx="652809" cy="43684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86F51E-D67B-0146-8549-6AD1DFD3DF91}"/>
              </a:ext>
            </a:extLst>
          </p:cNvPr>
          <p:cNvSpPr/>
          <p:nvPr/>
        </p:nvSpPr>
        <p:spPr>
          <a:xfrm>
            <a:off x="11273369" y="197582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08B9491-F8AA-6442-AC36-4147DEF92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71801" y="2171702"/>
            <a:ext cx="8239125" cy="145270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Divider/Section Title</a:t>
            </a:r>
            <a:br>
              <a:rPr lang="en-US"/>
            </a:br>
            <a:r>
              <a:rPr lang="en-US"/>
              <a:t>Divider/Section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75FEA59-AC17-9C4B-8379-C60A178D54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1801" y="3928547"/>
            <a:ext cx="8239125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6B60584-630F-6142-B3AA-A3AD30AF2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184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3F14B-DE67-3D4D-AA54-7865A4A720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1726" y="4"/>
            <a:ext cx="640275" cy="6857999"/>
          </a:xfrm>
          <a:prstGeom prst="rect">
            <a:avLst/>
          </a:prstGeom>
        </p:spPr>
      </p:pic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69BC5EAE-44B7-0C40-A69E-912F6343C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33" b="2174"/>
          <a:stretch/>
        </p:blipFill>
        <p:spPr>
          <a:xfrm>
            <a:off x="2818" y="13"/>
            <a:ext cx="4835883" cy="6857987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4D1669-380D-0043-A3C6-2AE78C8088AD}"/>
              </a:ext>
            </a:extLst>
          </p:cNvPr>
          <p:cNvSpPr/>
          <p:nvPr/>
        </p:nvSpPr>
        <p:spPr>
          <a:xfrm>
            <a:off x="3" y="0"/>
            <a:ext cx="1351903" cy="1127968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DB2E5CAE-B30D-AE44-9F2E-DC47984E5F0A}"/>
              </a:ext>
            </a:extLst>
          </p:cNvPr>
          <p:cNvSpPr/>
          <p:nvPr/>
        </p:nvSpPr>
        <p:spPr>
          <a:xfrm flipH="1">
            <a:off x="5177241" y="325443"/>
            <a:ext cx="3661961" cy="3327863"/>
          </a:xfrm>
          <a:prstGeom prst="arc">
            <a:avLst/>
          </a:prstGeom>
          <a:ln w="190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844092D9-6803-1548-8CE6-4A3452D7FB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9325" y="333954"/>
            <a:ext cx="652809" cy="43684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A8DD25-E919-A94E-B229-8F880A08E934}"/>
              </a:ext>
            </a:extLst>
          </p:cNvPr>
          <p:cNvCxnSpPr>
            <a:cxnSpLocks/>
          </p:cNvCxnSpPr>
          <p:nvPr/>
        </p:nvCxnSpPr>
        <p:spPr>
          <a:xfrm>
            <a:off x="7342189" y="325791"/>
            <a:ext cx="3211532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FF67BDF-3255-C04B-A281-F7A50CDF2730}"/>
              </a:ext>
            </a:extLst>
          </p:cNvPr>
          <p:cNvSpPr/>
          <p:nvPr/>
        </p:nvSpPr>
        <p:spPr>
          <a:xfrm>
            <a:off x="10767484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AAA3AA5-62E3-2B47-A3A1-BFB1EB1F44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7240" y="2515629"/>
            <a:ext cx="6033687" cy="75713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Divider/Section Title</a:t>
            </a:r>
          </a:p>
        </p:txBody>
      </p:sp>
      <p:sp>
        <p:nvSpPr>
          <p:cNvPr id="17" name="Text Placeholder 21">
            <a:extLst>
              <a:ext uri="{FF2B5EF4-FFF2-40B4-BE49-F238E27FC236}">
                <a16:creationId xmlns:a16="http://schemas.microsoft.com/office/drawing/2014/main" id="{9BCBCE3A-4D3B-EA41-A6AA-2B7E2D3E63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7216" y="3599540"/>
            <a:ext cx="6033688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2B7F669-1BA1-D644-9ADA-4DDB80085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610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3F3FDF-53E7-9046-81C0-4A095C8FBFD3}"/>
              </a:ext>
            </a:extLst>
          </p:cNvPr>
          <p:cNvCxnSpPr>
            <a:cxnSpLocks/>
          </p:cNvCxnSpPr>
          <p:nvPr/>
        </p:nvCxnSpPr>
        <p:spPr>
          <a:xfrm>
            <a:off x="1312865" y="325791"/>
            <a:ext cx="9893299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9D9A4-5371-A94E-A8B4-2E90ADE0A77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89AEFDE8-AB4A-ED42-B3C7-CEF4727AEF8C}"/>
              </a:ext>
            </a:extLst>
          </p:cNvPr>
          <p:cNvSpPr/>
          <p:nvPr/>
        </p:nvSpPr>
        <p:spPr>
          <a:xfrm flipV="1">
            <a:off x="3686514" y="-1484088"/>
            <a:ext cx="8178463" cy="8016287"/>
          </a:xfrm>
          <a:prstGeom prst="arc">
            <a:avLst/>
          </a:prstGeom>
          <a:ln w="190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8C4CE62-63AC-7443-93AA-8EE261BD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2865" y="2171702"/>
            <a:ext cx="9898063" cy="145270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Divider/Section Title</a:t>
            </a:r>
            <a:br>
              <a:rPr lang="en-US"/>
            </a:br>
            <a:r>
              <a:rPr lang="en-US"/>
              <a:t>Divider/Section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E5040B8-F8CC-C647-93B3-A8597F935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5" y="3928547"/>
            <a:ext cx="9898063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A00B54-E6C0-7A4F-B07C-C467D86258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0" name="Image">
            <a:extLst>
              <a:ext uri="{FF2B5EF4-FFF2-40B4-BE49-F238E27FC236}">
                <a16:creationId xmlns:a16="http://schemas.microsoft.com/office/drawing/2014/main" id="{EAF03EE4-87EF-EF4E-AAC5-6B7CCD28DA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44F955C-FAD5-7E46-BA2C-9C22EEF65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56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vider Slide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506AC4-9E16-FE4E-9E4E-B9952610B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794" b="1786"/>
          <a:stretch/>
        </p:blipFill>
        <p:spPr>
          <a:xfrm rot="16200000">
            <a:off x="4908308" y="-410557"/>
            <a:ext cx="2375389" cy="12192005"/>
          </a:xfrm>
          <a:prstGeom prst="rect">
            <a:avLst/>
          </a:prstGeom>
        </p:spPr>
      </p:pic>
      <p:sp>
        <p:nvSpPr>
          <p:cNvPr id="7" name="Arc 6">
            <a:extLst>
              <a:ext uri="{FF2B5EF4-FFF2-40B4-BE49-F238E27FC236}">
                <a16:creationId xmlns:a16="http://schemas.microsoft.com/office/drawing/2014/main" id="{4AC0E730-A745-C544-B0F7-43C092766E1C}"/>
              </a:ext>
            </a:extLst>
          </p:cNvPr>
          <p:cNvSpPr/>
          <p:nvPr/>
        </p:nvSpPr>
        <p:spPr>
          <a:xfrm flipV="1">
            <a:off x="6887029" y="-719308"/>
            <a:ext cx="4937273" cy="4856981"/>
          </a:xfrm>
          <a:prstGeom prst="arc">
            <a:avLst/>
          </a:prstGeom>
          <a:ln w="127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525588-537E-414A-834A-20E52F3C30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3867" y="1530391"/>
            <a:ext cx="8051800" cy="145270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algn="l"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Divider Slide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83356B9-9DAF-784C-98A3-E8BF93F3AA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3871" y="3825626"/>
            <a:ext cx="8051796" cy="424732"/>
          </a:xfrm>
          <a:prstGeom prst="rect">
            <a:avLst/>
          </a:prstGeom>
        </p:spPr>
        <p:txBody>
          <a:bodyPr wrap="square" lIns="0" rIns="0" anchor="t">
            <a:spAutoFit/>
          </a:bodyPr>
          <a:lstStyle>
            <a:lvl1pPr>
              <a:defRPr lang="en-US" sz="2400" dirty="0">
                <a:solidFill>
                  <a:schemeClr val="accent1"/>
                </a:solidFill>
              </a:defRPr>
            </a:lvl1pPr>
          </a:lstStyle>
          <a:p>
            <a:pPr lvl="0">
              <a:spcBef>
                <a:spcPts val="1333"/>
              </a:spcBef>
              <a:buClrTx/>
              <a:buSzTx/>
              <a:buFont typeface="Arial"/>
              <a:tabLst/>
            </a:pPr>
            <a:r>
              <a:rPr lang="en-US"/>
              <a:t>Subhead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0896D-2FB1-3A4A-B4FF-F7EC68990E39}"/>
              </a:ext>
            </a:extLst>
          </p:cNvPr>
          <p:cNvSpPr/>
          <p:nvPr/>
        </p:nvSpPr>
        <p:spPr>
          <a:xfrm>
            <a:off x="329322" y="6205307"/>
            <a:ext cx="580531" cy="369332"/>
          </a:xfrm>
          <a:prstGeom prst="rect">
            <a:avLst/>
          </a:prstGeom>
        </p:spPr>
        <p:txBody>
          <a:bodyPr wrap="none" lIns="0" tIns="0" rIns="0" bIns="0" anchor="b">
            <a:noAutofit/>
          </a:bodyPr>
          <a:lstStyle/>
          <a:p>
            <a:pPr lvl="0"/>
            <a:r>
              <a:rPr lang="en-US" sz="1333" spc="-27" baseline="0" err="1">
                <a:solidFill>
                  <a:schemeClr val="bg1"/>
                </a:solidFill>
              </a:rPr>
              <a:t>ni.com</a:t>
            </a:r>
            <a:endParaRPr lang="en-US" sz="1333" spc="-27" baseline="0">
              <a:solidFill>
                <a:schemeClr val="bg1"/>
              </a:solidFill>
            </a:endParaRP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80E9919E-9EEB-374D-A723-E59BD8BACB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445" y="325442"/>
            <a:ext cx="652809" cy="43684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BD021C5-1D06-41D2-B9AB-4615831C8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745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anded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E4C04E12-846B-0B48-A27F-D30FCA98320B}"/>
              </a:ext>
            </a:extLst>
          </p:cNvPr>
          <p:cNvSpPr/>
          <p:nvPr/>
        </p:nvSpPr>
        <p:spPr>
          <a:xfrm rot="10800000" flipH="1">
            <a:off x="5" y="-4"/>
            <a:ext cx="12192001" cy="6858001"/>
          </a:xfrm>
          <a:custGeom>
            <a:avLst/>
            <a:gdLst>
              <a:gd name="connsiteX0" fmla="*/ 5208134 w 9143999"/>
              <a:gd name="connsiteY0" fmla="*/ 0 h 5143500"/>
              <a:gd name="connsiteX1" fmla="*/ 5208136 w 9143999"/>
              <a:gd name="connsiteY1" fmla="*/ 0 h 5143500"/>
              <a:gd name="connsiteX2" fmla="*/ 9143999 w 9143999"/>
              <a:gd name="connsiteY2" fmla="*/ 0 h 5143500"/>
              <a:gd name="connsiteX3" fmla="*/ 9143999 w 9143999"/>
              <a:gd name="connsiteY3" fmla="*/ 5143500 h 5143500"/>
              <a:gd name="connsiteX4" fmla="*/ 5208136 w 9143999"/>
              <a:gd name="connsiteY4" fmla="*/ 5143500 h 5143500"/>
              <a:gd name="connsiteX5" fmla="*/ 0 w 9143999"/>
              <a:gd name="connsiteY5" fmla="*/ 5143500 h 5143500"/>
              <a:gd name="connsiteX6" fmla="*/ 5208134 w 9143999"/>
              <a:gd name="connsiteY6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3999" h="5143500">
                <a:moveTo>
                  <a:pt x="5208134" y="0"/>
                </a:moveTo>
                <a:lnTo>
                  <a:pt x="5208136" y="0"/>
                </a:lnTo>
                <a:lnTo>
                  <a:pt x="9143999" y="0"/>
                </a:lnTo>
                <a:lnTo>
                  <a:pt x="9143999" y="5143500"/>
                </a:lnTo>
                <a:lnTo>
                  <a:pt x="5208136" y="5143500"/>
                </a:lnTo>
                <a:lnTo>
                  <a:pt x="0" y="5143500"/>
                </a:lnTo>
                <a:cubicBezTo>
                  <a:pt x="0" y="2302825"/>
                  <a:pt x="2331762" y="0"/>
                  <a:pt x="5208134" y="0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Graphic 4">
            <a:extLst>
              <a:ext uri="{FF2B5EF4-FFF2-40B4-BE49-F238E27FC236}">
                <a16:creationId xmlns:a16="http://schemas.microsoft.com/office/drawing/2014/main" id="{397E6BA6-7CB4-C741-90BB-A47275A5F917}"/>
              </a:ext>
            </a:extLst>
          </p:cNvPr>
          <p:cNvPicPr>
            <a:picLocks/>
          </p:cNvPicPr>
          <p:nvPr/>
        </p:nvPicPr>
        <p:blipFill>
          <a:blip r:embed="rId2"/>
          <a:srcRect/>
          <a:stretch/>
        </p:blipFill>
        <p:spPr>
          <a:xfrm>
            <a:off x="3581402" y="2506872"/>
            <a:ext cx="6321515" cy="136278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1FFFE-41F5-3B42-B3F7-DFDAA5744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916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E92F26-34E0-9241-9E61-3C42A32B1452}"/>
              </a:ext>
            </a:extLst>
          </p:cNvPr>
          <p:cNvSpPr/>
          <p:nvPr/>
        </p:nvSpPr>
        <p:spPr>
          <a:xfrm>
            <a:off x="1" y="3"/>
            <a:ext cx="4838700" cy="6857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/>
            <a:endParaRPr lang="en-US" sz="32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C66EDE1-037D-FA47-B106-BDE2E2E8D82B}"/>
              </a:ext>
            </a:extLst>
          </p:cNvPr>
          <p:cNvGrpSpPr/>
          <p:nvPr/>
        </p:nvGrpSpPr>
        <p:grpSpPr>
          <a:xfrm>
            <a:off x="328613" y="325438"/>
            <a:ext cx="10882312" cy="6205539"/>
            <a:chOff x="253999" y="256470"/>
            <a:chExt cx="8151131" cy="46481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850FA9-ECBC-A34A-8002-1F4EB9E172B6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4648106"/>
              <a:chOff x="701574" y="247747"/>
              <a:chExt cx="2929039" cy="4648106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5D9D416D-0325-F24C-B93D-83B1DD739BE9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7C9B0AC-B2FE-504F-BED3-984177D7DD9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247747"/>
                <a:ext cx="0" cy="3262217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497F349-3C9F-324B-AF86-67BBA393D7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74AB0CE-EB00-1644-96BA-9C663FAA82AF}"/>
                </a:ext>
              </a:extLst>
            </p:cNvPr>
            <p:cNvCxnSpPr>
              <a:cxnSpLocks/>
            </p:cNvCxnSpPr>
            <p:nvPr/>
          </p:nvCxnSpPr>
          <p:spPr>
            <a:xfrm>
              <a:off x="3183038" y="256470"/>
              <a:ext cx="522209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8818C57D-EEAB-0641-84D5-8C8EE4FCE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4253" y="1082774"/>
            <a:ext cx="3515127" cy="75713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6865FC1-4496-3245-8BF3-9177449F2C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7368" y="393930"/>
            <a:ext cx="6030383" cy="258532"/>
          </a:xfrm>
        </p:spPr>
        <p:txBody>
          <a:bodyPr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7DF7D97-935E-144D-A6E8-E11A48F1268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76839" y="1082774"/>
            <a:ext cx="6030381" cy="5455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FBD4627-DFB5-7040-B276-82D80E0023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4252" y="2171700"/>
            <a:ext cx="3515111" cy="369332"/>
          </a:xfrm>
        </p:spPr>
        <p:txBody>
          <a:bodyPr>
            <a:sp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24" name="Image">
            <a:extLst>
              <a:ext uri="{FF2B5EF4-FFF2-40B4-BE49-F238E27FC236}">
                <a16:creationId xmlns:a16="http://schemas.microsoft.com/office/drawing/2014/main" id="{178DF3D9-09CA-A74C-8058-3E28411DE7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B1D5278-B268-3D43-889E-2B1543327B6E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3657AFAE-90B7-4646-8E2A-9DDCDD4A6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1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3"/>
            <a:ext cx="11353272" cy="351125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59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F8B6F9-70E2-DC92-6A96-A82D7F4A6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738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585-5101-8C47-BBE7-82D71209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7"/>
            <a:ext cx="108779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47679-7AB8-114A-AB6E-C761C8D41B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395696"/>
            <a:ext cx="10877549" cy="513515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06D22-175E-BF40-8DFD-DEA5AE8FA4D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38CCC-8785-8C45-9A10-C1E394385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53" t="1098"/>
          <a:stretch/>
        </p:blipFill>
        <p:spPr>
          <a:xfrm rot="10800000">
            <a:off x="0" y="0"/>
            <a:ext cx="152401" cy="685799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66D8B2F-2A24-F244-B638-2E5556629F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619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585-5101-8C47-BBE7-82D71209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7"/>
            <a:ext cx="108779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47679-7AB8-114A-AB6E-C761C8D41B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874566"/>
            <a:ext cx="10877549" cy="465628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1946BE3-7934-4148-B041-ED9BE26FA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6" y="327155"/>
            <a:ext cx="1087796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97D601DB-15C4-CC45-AD1F-1AAB583229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6" y="1395695"/>
            <a:ext cx="1087797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06D22-175E-BF40-8DFD-DEA5AE8FA4D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38CCC-8785-8C45-9A10-C1E394385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53" t="1098"/>
          <a:stretch/>
        </p:blipFill>
        <p:spPr>
          <a:xfrm rot="10800000">
            <a:off x="0" y="0"/>
            <a:ext cx="152401" cy="6857992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FDB0CDD-3B4E-7D41-BF09-FD4B4D705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4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lef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99ECA7-B3B5-8D4E-B208-AF0291053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31" name="Image">
            <a:extLst>
              <a:ext uri="{FF2B5EF4-FFF2-40B4-BE49-F238E27FC236}">
                <a16:creationId xmlns:a16="http://schemas.microsoft.com/office/drawing/2014/main" id="{9A615E0E-DE69-A645-902E-023559915E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6BD6219-57F7-8446-9CFB-54D62923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695227"/>
            <a:ext cx="1054213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90243BB2-13CD-484A-B8E3-12B95AC620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1664" y="1395696"/>
            <a:ext cx="10541723" cy="513651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23197-CDCD-7B41-A4DF-E6E6F729FF4B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1C29C3-0CBA-B347-9530-FC53C9208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95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left strip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99ECA7-B3B5-8D4E-B208-AF0291053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31" name="Image">
            <a:extLst>
              <a:ext uri="{FF2B5EF4-FFF2-40B4-BE49-F238E27FC236}">
                <a16:creationId xmlns:a16="http://schemas.microsoft.com/office/drawing/2014/main" id="{9A615E0E-DE69-A645-902E-023559915E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6BD6219-57F7-8446-9CFB-54D62923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695227"/>
            <a:ext cx="1054213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90243BB2-13CD-484A-B8E3-12B95AC620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1664" y="1874564"/>
            <a:ext cx="10541723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17E6C8D9-8AA3-4B4E-BFD6-648DDCA1BA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1285" y="327155"/>
            <a:ext cx="1054212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3" name="Text Placeholder 31">
            <a:extLst>
              <a:ext uri="{FF2B5EF4-FFF2-40B4-BE49-F238E27FC236}">
                <a16:creationId xmlns:a16="http://schemas.microsoft.com/office/drawing/2014/main" id="{F872888C-4E0A-DB41-9C82-85BD369F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1546" y="1395695"/>
            <a:ext cx="1054213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23197-CDCD-7B41-A4DF-E6E6F729FF4B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1F1C1E7-C6EA-204C-AF2D-CC55572F92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97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boxes with lef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92CE2E4-1190-3D41-A038-70523F5D8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695227"/>
            <a:ext cx="1054213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9561789-3D10-7E4C-8B97-3512A5BC8A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1666" y="1395696"/>
            <a:ext cx="5106641" cy="513651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7030E2FF-6A19-7E41-93B4-9312F8F11B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55162" y="1395696"/>
            <a:ext cx="5106641" cy="513651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E2C554-EAB4-FD44-852B-68B4F9CC8E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20" name="Image">
            <a:extLst>
              <a:ext uri="{FF2B5EF4-FFF2-40B4-BE49-F238E27FC236}">
                <a16:creationId xmlns:a16="http://schemas.microsoft.com/office/drawing/2014/main" id="{8129F967-DDD4-834A-96A5-29BEC8B9D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72593A-DFBE-724E-93F7-783654C7B9E3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1AC85B8-431B-CB4E-BF56-9BB05CE8DC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5474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boxes with left strip and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92CE2E4-1190-3D41-A038-70523F5D89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695227"/>
            <a:ext cx="1054213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9561789-3D10-7E4C-8B97-3512A5BC8A0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1666" y="1874564"/>
            <a:ext cx="5106641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52B52F83-9A5C-8B4A-95B4-2975C6FFD6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1285" y="327155"/>
            <a:ext cx="1054212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ext Placeholder 31">
            <a:extLst>
              <a:ext uri="{FF2B5EF4-FFF2-40B4-BE49-F238E27FC236}">
                <a16:creationId xmlns:a16="http://schemas.microsoft.com/office/drawing/2014/main" id="{A1CDB61C-80C3-3443-93C9-A59248671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1546" y="1395695"/>
            <a:ext cx="1054213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7030E2FF-6A19-7E41-93B4-9312F8F11B1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55162" y="1874564"/>
            <a:ext cx="5106641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E2C554-EAB4-FD44-852B-68B4F9CC8E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20" name="Image">
            <a:extLst>
              <a:ext uri="{FF2B5EF4-FFF2-40B4-BE49-F238E27FC236}">
                <a16:creationId xmlns:a16="http://schemas.microsoft.com/office/drawing/2014/main" id="{8129F967-DDD4-834A-96A5-29BEC8B9DF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72593A-DFBE-724E-93F7-783654C7B9E3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049CC93C-D17B-294E-AD45-4A4840553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928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small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447B4AA6-5104-9744-8E92-70D7A403B52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3372" y="-10"/>
            <a:ext cx="2360331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A9BD1BC-C5EF-4648-A5CB-AF3CD1174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3907" y="695227"/>
            <a:ext cx="8129900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C407C388-E6B8-E749-BCFB-7E576788EFE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33801" y="1874564"/>
            <a:ext cx="8129587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282544D4-C803-484E-9A85-5C85653E66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33513" y="327155"/>
            <a:ext cx="812989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1E9D40B9-0028-DA4B-8E95-DA397F305A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33775" y="1395695"/>
            <a:ext cx="8129900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879D87-6CB0-9047-81FD-DD35D2509D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8" name="Image">
            <a:extLst>
              <a:ext uri="{FF2B5EF4-FFF2-40B4-BE49-F238E27FC236}">
                <a16:creationId xmlns:a16="http://schemas.microsoft.com/office/drawing/2014/main" id="{F6C8BD1F-F220-3341-821A-D9F82E670D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176C418-668A-F445-AE50-B5D32A8B8355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5D17F7E-68C9-E44F-827F-8090F342B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00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medium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F0B041-1592-7A40-91DF-DE8C37719D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0602" y="-10"/>
            <a:ext cx="4191001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467EB33-ED08-654E-AE8C-27D2D4873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5153" y="695227"/>
            <a:ext cx="6348655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556016BF-4ADB-0746-9895-E4E327AD35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14977" y="1874564"/>
            <a:ext cx="6348411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8D4813-1039-4942-940D-15CFA040AF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14758" y="327155"/>
            <a:ext cx="6348655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87D8B10B-1A27-1E40-A964-277CF49DB7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15022" y="1395695"/>
            <a:ext cx="6348655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24D136-441F-F44B-9766-1FEFC192A8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9" name="Image">
            <a:extLst>
              <a:ext uri="{FF2B5EF4-FFF2-40B4-BE49-F238E27FC236}">
                <a16:creationId xmlns:a16="http://schemas.microsoft.com/office/drawing/2014/main" id="{93F0BB9D-E93E-D643-A45B-B51F1C4D32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5ADFA87-621A-0A46-9821-0318F489E9B0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CB5613-35CD-5148-A9D1-52994CC2E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860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large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F0B041-1592-7A40-91DF-DE8C37719D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77902" y="0"/>
            <a:ext cx="6696073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58FBB93-958F-D34A-A420-116A082A0A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7629" y="695227"/>
            <a:ext cx="3866179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BD4C9327-19F2-2D46-9BB3-4B822562E33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997356" y="1874564"/>
            <a:ext cx="3866031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31D11FC-86A0-F74B-BDBF-C78F26DD1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97233" y="327155"/>
            <a:ext cx="386617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DF531D75-CC58-5E44-BC0D-A13051768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97497" y="1395695"/>
            <a:ext cx="3866179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857455-079E-A745-AA73-D90A3B95D2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9" name="Image">
            <a:extLst>
              <a:ext uri="{FF2B5EF4-FFF2-40B4-BE49-F238E27FC236}">
                <a16:creationId xmlns:a16="http://schemas.microsoft.com/office/drawing/2014/main" id="{DB341820-7372-484C-885D-86F1C93B53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5A385A-BAB9-B042-8917-604DEEE42E03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6CB69E6-262C-6344-8A58-9A8610AEFB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4375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small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F0B041-1592-7A40-91DF-DE8C37719D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50899" y="-10"/>
            <a:ext cx="2341103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DEF5A3F-CA78-1F42-9D15-B305FF774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17" y="695227"/>
            <a:ext cx="8149084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C7CA72B4-0F4E-504F-B330-9D1729DDC24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5813" y="1874564"/>
            <a:ext cx="8148769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4744F0-D62C-5143-917C-799886FE64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5522" y="327155"/>
            <a:ext cx="8149083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A6033F4B-F476-6043-BE5D-983F5FE7C3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75786" y="1395695"/>
            <a:ext cx="8149084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DEB42F-7E9B-3448-AB25-1C122CFCAD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3" name="Image">
            <a:extLst>
              <a:ext uri="{FF2B5EF4-FFF2-40B4-BE49-F238E27FC236}">
                <a16:creationId xmlns:a16="http://schemas.microsoft.com/office/drawing/2014/main" id="{559593AB-08F6-AC49-BFC9-9708F6FD65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2EC2B17-1E57-0441-953D-FDDCE2BAAFDE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11E50B4-C08A-D843-AC67-9DD129558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91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1633859"/>
            <a:ext cx="11353272" cy="437307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5D3A71-7794-FE21-D1CE-74B73F643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1926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medium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F0B041-1592-7A40-91DF-DE8C37719D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01002" y="-10"/>
            <a:ext cx="4191001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34BEAE-1964-4A41-B73B-5DE55E90D5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4" name="Image">
            <a:extLst>
              <a:ext uri="{FF2B5EF4-FFF2-40B4-BE49-F238E27FC236}">
                <a16:creationId xmlns:a16="http://schemas.microsoft.com/office/drawing/2014/main" id="{33F24DBE-264E-F94C-8FB3-FE8A3D9770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768705B-9EEA-6449-A887-E27409C5526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D49B707-3B8C-5A47-B177-422D52ECDD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19" y="695227"/>
            <a:ext cx="624443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7800F843-E451-D646-80C8-4D5C0E5D38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5812" y="1874564"/>
            <a:ext cx="6244191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BB6D5116-0889-E147-B422-DA7207EBE2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5523" y="327155"/>
            <a:ext cx="6244431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4" name="Text Placeholder 31">
            <a:extLst>
              <a:ext uri="{FF2B5EF4-FFF2-40B4-BE49-F238E27FC236}">
                <a16:creationId xmlns:a16="http://schemas.microsoft.com/office/drawing/2014/main" id="{DE9F7FBB-6E03-D04B-96A6-17AB2E66636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75787" y="1395695"/>
            <a:ext cx="624443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A00357E-E001-B747-A111-27CFE74EE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3945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large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F0B041-1592-7A40-91DF-DE8C37719D6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551232" y="-10"/>
            <a:ext cx="6640768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E19747-583B-F049-9DE6-B7086C0EB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3" name="Image">
            <a:extLst>
              <a:ext uri="{FF2B5EF4-FFF2-40B4-BE49-F238E27FC236}">
                <a16:creationId xmlns:a16="http://schemas.microsoft.com/office/drawing/2014/main" id="{B2AE4B2D-A1A6-584D-8806-3A21F434A7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E58551F-15B1-174D-9B95-F7DBE290EDBA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5C7E12B-E8CB-9A41-92FA-1019F576E8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5918" y="695227"/>
            <a:ext cx="3793235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C57116F0-FAEB-E744-8C06-2DBCF13B0C9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75814" y="1874564"/>
            <a:ext cx="3793089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8D26AF67-EEEB-8D4D-9F26-42321F1054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5522" y="327155"/>
            <a:ext cx="3793235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30F0DC5A-7034-2E45-98B5-A664643CBE2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75786" y="1395695"/>
            <a:ext cx="3793235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3DACBAB3-6B43-5741-ADA5-40F2E2879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47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Green Content 1 box with medium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1512A22-4D06-E346-B502-9177F97B7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7"/>
          <a:stretch/>
        </p:blipFill>
        <p:spPr>
          <a:xfrm>
            <a:off x="3" y="3"/>
            <a:ext cx="997775" cy="6857999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5258AE5-4320-034C-B0C8-1E6759D3794A}"/>
              </a:ext>
            </a:extLst>
          </p:cNvPr>
          <p:cNvSpPr/>
          <p:nvPr/>
        </p:nvSpPr>
        <p:spPr>
          <a:xfrm>
            <a:off x="996545" y="-9"/>
            <a:ext cx="5177717" cy="6858001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90F3C8-E13B-FB42-BE44-C140A028DEB0}"/>
              </a:ext>
            </a:extLst>
          </p:cNvPr>
          <p:cNvSpPr/>
          <p:nvPr/>
        </p:nvSpPr>
        <p:spPr>
          <a:xfrm>
            <a:off x="6165937" y="-9"/>
            <a:ext cx="328468" cy="6858001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8F18549F-BC91-B74F-B0B0-DECA6A5793B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94405" y="-10"/>
            <a:ext cx="5697596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1C932D6-94B9-9C4B-AA8A-93F4265A9C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7017" y="695218"/>
            <a:ext cx="4516611" cy="590931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F16526BB-4E10-3241-B335-C4A0505E3C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6745" y="1874556"/>
            <a:ext cx="4516437" cy="4657645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586F9B00-93D6-7446-BE76-CE8A1FA795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6621" y="327145"/>
            <a:ext cx="4516611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0" name="Text Placeholder 31">
            <a:extLst>
              <a:ext uri="{FF2B5EF4-FFF2-40B4-BE49-F238E27FC236}">
                <a16:creationId xmlns:a16="http://schemas.microsoft.com/office/drawing/2014/main" id="{39CDCD6F-5CAF-1B4B-BEC1-8BC1ECDC14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6885" y="1395684"/>
            <a:ext cx="451661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0C116B-952F-AC4C-9475-3ECAACADAA4C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6820CCE-B3DB-1841-8E94-632E1E629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3215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rk Green Content 1 box with medium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4A30F71-01AE-3B47-A421-55E08E098922}"/>
              </a:ext>
            </a:extLst>
          </p:cNvPr>
          <p:cNvSpPr/>
          <p:nvPr/>
        </p:nvSpPr>
        <p:spPr>
          <a:xfrm>
            <a:off x="7016752" y="-1"/>
            <a:ext cx="5177717" cy="6858001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D26DF4-FA5C-D84D-A8B6-16535A5C0EF5}"/>
              </a:ext>
            </a:extLst>
          </p:cNvPr>
          <p:cNvSpPr/>
          <p:nvPr/>
        </p:nvSpPr>
        <p:spPr>
          <a:xfrm>
            <a:off x="6688283" y="-1"/>
            <a:ext cx="328468" cy="6858001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512A22-4D06-E346-B502-9177F97B7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7"/>
          <a:stretch/>
        </p:blipFill>
        <p:spPr>
          <a:xfrm>
            <a:off x="3" y="3"/>
            <a:ext cx="997775" cy="6857999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B38DFCA8-F118-124C-B788-58C1E7B4EB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7777" y="-10"/>
            <a:ext cx="5687893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236A33-E2CA-F843-BED1-BC17AB49A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7222" y="695227"/>
            <a:ext cx="4516611" cy="590931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C336CC6-83BD-D048-8062-291E35963D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46952" y="1874564"/>
            <a:ext cx="4516437" cy="4657645"/>
          </a:xfrm>
        </p:spPr>
        <p:txBody>
          <a:bodyPr lIns="0" r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C40703-70D8-4D45-B830-25CE5FEB93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46826" y="327155"/>
            <a:ext cx="4516611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C28C767E-A76A-9646-BCF1-E61AD25F54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47090" y="1395695"/>
            <a:ext cx="451661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85490F-0427-D844-A282-63C29905C7B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F8237103-AB41-014D-83E8-89DAC1D8E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5316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 Green bar Content 1 box with medium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D26DF4-FA5C-D84D-A8B6-16535A5C0EF5}"/>
              </a:ext>
            </a:extLst>
          </p:cNvPr>
          <p:cNvSpPr/>
          <p:nvPr/>
        </p:nvSpPr>
        <p:spPr>
          <a:xfrm>
            <a:off x="5187335" y="-1"/>
            <a:ext cx="328468" cy="6858001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512A22-4D06-E346-B502-9177F97B7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7"/>
          <a:stretch/>
        </p:blipFill>
        <p:spPr>
          <a:xfrm>
            <a:off x="3" y="3"/>
            <a:ext cx="997775" cy="6857999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B38DFCA8-F118-124C-B788-58C1E7B4EB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97778" y="-10"/>
            <a:ext cx="4177475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236A33-E2CA-F843-BED1-BC17AB49A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8765" y="695227"/>
            <a:ext cx="6025069" cy="590931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C336CC6-83BD-D048-8062-291E35963D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38552" y="1874564"/>
            <a:ext cx="6024837" cy="4657645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C40703-70D8-4D45-B830-25CE5FEB93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38369" y="327155"/>
            <a:ext cx="602506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C28C767E-A76A-9646-BCF1-E61AD25F54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8633" y="1395695"/>
            <a:ext cx="6025069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98853-DF03-D049-ABDC-9F4A569E6381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BB45C998-6FA4-CB46-86B0-84F409028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0052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 Green bar Content 1 box with medium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8D26DF4-FA5C-D84D-A8B6-16535A5C0EF5}"/>
              </a:ext>
            </a:extLst>
          </p:cNvPr>
          <p:cNvSpPr/>
          <p:nvPr/>
        </p:nvSpPr>
        <p:spPr>
          <a:xfrm>
            <a:off x="7683234" y="-1"/>
            <a:ext cx="328468" cy="6858001"/>
          </a:xfrm>
          <a:prstGeom prst="rect">
            <a:avLst/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512A22-4D06-E346-B502-9177F97B7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7"/>
          <a:stretch/>
        </p:blipFill>
        <p:spPr>
          <a:xfrm>
            <a:off x="3" y="3"/>
            <a:ext cx="997775" cy="6857999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B38DFCA8-F118-124C-B788-58C1E7B4EBE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14526" y="-10"/>
            <a:ext cx="4177475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236A33-E2CA-F843-BED1-BC17AB49A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033" y="695227"/>
            <a:ext cx="6025069" cy="590931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EC336CC6-83BD-D048-8062-291E35963D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0821" y="1874564"/>
            <a:ext cx="6024837" cy="4657645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9C40703-70D8-4D45-B830-25CE5FEB93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0637" y="327155"/>
            <a:ext cx="602506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C28C767E-A76A-9646-BCF1-E61AD25F54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0901" y="1395695"/>
            <a:ext cx="6025069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B4D76D-A8AC-044E-A337-15900E3D20AE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9BC6AAB-9F5A-3E4E-8BDF-2353F6B75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835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 feature layout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B2D7834-12E4-5840-AF86-22CF03FEFF94}"/>
              </a:ext>
            </a:extLst>
          </p:cNvPr>
          <p:cNvSpPr/>
          <p:nvPr/>
        </p:nvSpPr>
        <p:spPr>
          <a:xfrm>
            <a:off x="993046" y="4022726"/>
            <a:ext cx="11198955" cy="2835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501A12-A5D9-0846-82A2-CE97977208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6A3E4A46-72C4-CB4C-8F81-CDF21CB12C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4C9E40F-392F-D048-B50A-4BEB18C07A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4205" y="704623"/>
            <a:ext cx="51043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A233752E-0206-9342-B552-B5F45B11D5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324043" y="1746722"/>
            <a:ext cx="5104173" cy="1948979"/>
          </a:xfrm>
        </p:spPr>
        <p:txBody>
          <a:bodyPr lIns="0"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97CBF19E-4B15-3C4C-90F6-831FC67427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24073" y="1405091"/>
            <a:ext cx="5104371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Features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D29E6010-B2C9-3740-A109-EA3538472B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20378" y="336551"/>
            <a:ext cx="5104371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B17FFFA9-BBD0-6B4B-891B-396550D27E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59213" y="336551"/>
            <a:ext cx="5100705" cy="33591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90427C61-AAE9-9047-99AC-2C0713D942B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324043" y="4709275"/>
            <a:ext cx="5104173" cy="1812176"/>
          </a:xfrm>
        </p:spPr>
        <p:txBody>
          <a:bodyPr lIns="0" rIns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29762B76-3A33-0A4D-A044-81E06D2C57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4073" y="4350179"/>
            <a:ext cx="5104371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Key Applications</a:t>
            </a:r>
          </a:p>
        </p:txBody>
      </p:sp>
      <p:sp>
        <p:nvSpPr>
          <p:cNvPr id="30" name="Content Placeholder 9">
            <a:extLst>
              <a:ext uri="{FF2B5EF4-FFF2-40B4-BE49-F238E27FC236}">
                <a16:creationId xmlns:a16="http://schemas.microsoft.com/office/drawing/2014/main" id="{86F9005F-5AE7-964A-BD93-15A5FCAE129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757763" y="4709275"/>
            <a:ext cx="5104173" cy="1812176"/>
          </a:xfrm>
        </p:spPr>
        <p:txBody>
          <a:bodyPr lIns="0" rIns="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31">
            <a:extLst>
              <a:ext uri="{FF2B5EF4-FFF2-40B4-BE49-F238E27FC236}">
                <a16:creationId xmlns:a16="http://schemas.microsoft.com/office/drawing/2014/main" id="{0517EF6E-4484-7D45-84D9-9F8EDBB0C7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57793" y="4350179"/>
            <a:ext cx="5104371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Other Features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21DC01-B2B2-8F4C-86C5-907C4C50C3B7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CD2B2FC-CCB4-8847-8412-4711E1A6E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570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9">
            <a:extLst>
              <a:ext uri="{FF2B5EF4-FFF2-40B4-BE49-F238E27FC236}">
                <a16:creationId xmlns:a16="http://schemas.microsoft.com/office/drawing/2014/main" id="{587D4FCA-BEDE-6546-8F8C-D64C79BF660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804577" y="1"/>
            <a:ext cx="2394051" cy="3992247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BFFF965F-3EF2-6B4D-8AD9-386A5DE7EA8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68900" y="2836581"/>
            <a:ext cx="4305168" cy="402142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2F361653-C34F-DD42-A0A5-7E7AA652041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804573" y="4364566"/>
            <a:ext cx="2387428" cy="249343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35" name="Picture Placeholder 9">
            <a:extLst>
              <a:ext uri="{FF2B5EF4-FFF2-40B4-BE49-F238E27FC236}">
                <a16:creationId xmlns:a16="http://schemas.microsoft.com/office/drawing/2014/main" id="{2F66B114-E83F-3E44-B7BB-B1D72146765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162077" y="1"/>
            <a:ext cx="4311992" cy="250893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4252" y="325791"/>
            <a:ext cx="3102303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4300318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1946BE3-7934-4148-B041-ED9BE26FA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5" y="325439"/>
            <a:ext cx="3101109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8DEC16-C7BA-DE41-A7BE-B809CE9733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85" y="695227"/>
            <a:ext cx="44845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E88A36F1-50F2-A544-8F53-A46031B366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480" y="1874564"/>
            <a:ext cx="4484397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F4700E5C-5805-3D40-8638-4EE3170A33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453" y="1395695"/>
            <a:ext cx="448457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309D2C3E-A308-CC44-B5F3-E91F3B57A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9911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box with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79ADA1DA-FFDB-2448-8F1B-91DBF4312E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364167" y="3765584"/>
            <a:ext cx="2494692" cy="245756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5" name="Picture Placeholder 9">
            <a:extLst>
              <a:ext uri="{FF2B5EF4-FFF2-40B4-BE49-F238E27FC236}">
                <a16:creationId xmlns:a16="http://schemas.microsoft.com/office/drawing/2014/main" id="{ED694F3E-7D4A-224F-A001-65FD27CA72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364167" y="961874"/>
            <a:ext cx="2494692" cy="245014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6BE28E73-3235-1D4C-8638-A853FAB90CF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40994" y="3765584"/>
            <a:ext cx="2494692" cy="245756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ABF6C3C8-2A34-E747-8783-83FE64DCB8E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40994" y="961874"/>
            <a:ext cx="2494692" cy="245014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2AB00DA2-ECDE-234F-8745-008B85E7551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700807" y="3765584"/>
            <a:ext cx="2494692" cy="245756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39069577-B446-E94E-A2AF-ED769BE2162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700807" y="961874"/>
            <a:ext cx="2494692" cy="2450143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840" y="325791"/>
            <a:ext cx="10220324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AEB9D5C-763E-F841-9C5B-CF1FC37CF2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6" y="325439"/>
            <a:ext cx="10220324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204DC26-7E0E-6847-B6F0-3CD2E5841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84" y="695227"/>
            <a:ext cx="3014875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4FF226B-3AB8-FE48-ACD5-8288BB33694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480" y="1874564"/>
            <a:ext cx="3014759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31">
            <a:extLst>
              <a:ext uri="{FF2B5EF4-FFF2-40B4-BE49-F238E27FC236}">
                <a16:creationId xmlns:a16="http://schemas.microsoft.com/office/drawing/2014/main" id="{219EC87A-6D4C-C245-91CF-8BC6ABE2B9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7453" y="1395695"/>
            <a:ext cx="3014875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87FABD54-8E0E-0B41-BE7D-D032FFBD4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7096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Story Slide with 1 Box, 1 Image, and Right-h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445" y="325791"/>
            <a:ext cx="3198077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4397285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6F2A26-B7A6-8B4A-855D-9747A39EC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1539540" y="-1"/>
            <a:ext cx="656167" cy="685800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032F32-95C6-C14B-9972-6642CA4CE3FA}"/>
              </a:ext>
            </a:extLst>
          </p:cNvPr>
          <p:cNvSpPr/>
          <p:nvPr/>
        </p:nvSpPr>
        <p:spPr>
          <a:xfrm>
            <a:off x="9525001" y="-10"/>
            <a:ext cx="2014539" cy="6858011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415DF4DB-BAE3-C146-9DDF-2E1A64680F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67315" y="-10"/>
            <a:ext cx="4357687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EAF60F-849D-A04C-A59E-87CBFF3DDD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10627" y="325438"/>
            <a:ext cx="1384301" cy="1846263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6673AC39-1D72-9449-8521-F9BC004B57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810627" y="2501508"/>
            <a:ext cx="1384301" cy="1846263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3107EF82-D50C-D049-911D-6CD5634880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810627" y="4677575"/>
            <a:ext cx="1384301" cy="1846263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D4B902D-400B-F34A-968D-D9AFDA9FBD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5" y="325439"/>
            <a:ext cx="3198077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D835E7B-4925-5540-AF4B-5F86B32285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85" y="695227"/>
            <a:ext cx="44845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8FCED069-2017-EB41-9FC3-0911F0180C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57480" y="1874564"/>
            <a:ext cx="4484397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1">
            <a:extLst>
              <a:ext uri="{FF2B5EF4-FFF2-40B4-BE49-F238E27FC236}">
                <a16:creationId xmlns:a16="http://schemas.microsoft.com/office/drawing/2014/main" id="{0D0C335E-50EE-1F43-92E1-2E3D57D5BD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57453" y="1395695"/>
            <a:ext cx="448457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B1FB8132-B77E-AE48-9B44-39F34F4F2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losing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4AAEE0-7563-43D8-2EA6-0EF66AD33038}"/>
              </a:ext>
            </a:extLst>
          </p:cNvPr>
          <p:cNvSpPr/>
          <p:nvPr userDrawn="1"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D37EB2-5223-EE12-23A2-A024E2AF6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98863"/>
            <a:ext cx="5306378" cy="1063698"/>
          </a:xfrm>
        </p:spPr>
        <p:txBody>
          <a:bodyPr lIns="91440">
            <a:noAutofit/>
          </a:bodyPr>
          <a:lstStyle>
            <a:lvl1pPr algn="l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72A97E-78EF-DAED-456A-D9CCEC8F6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2463152"/>
            <a:ext cx="530637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C2DEB-364A-EE6C-72DF-CE384CB66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5530" y="1"/>
            <a:ext cx="1506471" cy="6025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9E88A-9E9D-E35E-E6CC-F7875252DE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179059" y="0"/>
            <a:ext cx="1506471" cy="6025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95131-BF90-2397-9BE8-86AE42617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7242" y="1"/>
            <a:ext cx="1506471" cy="602588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04E0F-9C02-56BE-7DF9-ADE6E1C2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85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2" y="1915583"/>
            <a:ext cx="4923739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50421" y="1915583"/>
            <a:ext cx="5307663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2" y="2692346"/>
            <a:ext cx="4923741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2692346"/>
            <a:ext cx="5307660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656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Story Slide with Quote, 1 Image, and Right-hand Percen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445" y="325791"/>
            <a:ext cx="3198077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4397285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6F2A26-B7A6-8B4A-855D-9747A39EC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1539540" y="-1"/>
            <a:ext cx="656167" cy="685800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2032F32-95C6-C14B-9972-6642CA4CE3FA}"/>
              </a:ext>
            </a:extLst>
          </p:cNvPr>
          <p:cNvSpPr/>
          <p:nvPr/>
        </p:nvSpPr>
        <p:spPr>
          <a:xfrm>
            <a:off x="9525001" y="-10"/>
            <a:ext cx="2014539" cy="6858011"/>
          </a:xfrm>
          <a:prstGeom prst="rect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415DF4DB-BAE3-C146-9DDF-2E1A64680F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167315" y="-10"/>
            <a:ext cx="4357687" cy="685801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CF3FAB-6520-FE48-8682-E399C8655A72}"/>
              </a:ext>
            </a:extLst>
          </p:cNvPr>
          <p:cNvGrpSpPr/>
          <p:nvPr/>
        </p:nvGrpSpPr>
        <p:grpSpPr>
          <a:xfrm flipH="1">
            <a:off x="321733" y="2523455"/>
            <a:ext cx="4519011" cy="3780333"/>
            <a:chOff x="143113" y="2095349"/>
            <a:chExt cx="3487500" cy="3054682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BF833D3-1133-284C-B7FF-C85D9E4BF888}"/>
                </a:ext>
              </a:extLst>
            </p:cNvPr>
            <p:cNvSpPr/>
            <p:nvPr/>
          </p:nvSpPr>
          <p:spPr>
            <a:xfrm rot="5400000">
              <a:off x="2245001" y="3764419"/>
              <a:ext cx="1385888" cy="1385335"/>
            </a:xfrm>
            <a:custGeom>
              <a:avLst/>
              <a:gdLst>
                <a:gd name="connsiteX0" fmla="*/ 5285 w 1514204"/>
                <a:gd name="connsiteY0" fmla="*/ 0 h 1513599"/>
                <a:gd name="connsiteX1" fmla="*/ 1514204 w 1514204"/>
                <a:gd name="connsiteY1" fmla="*/ 1509713 h 1513599"/>
                <a:gd name="connsiteX2" fmla="*/ 1514008 w 1514204"/>
                <a:gd name="connsiteY2" fmla="*/ 1513599 h 1513599"/>
                <a:gd name="connsiteX3" fmla="*/ 0 w 1514204"/>
                <a:gd name="connsiteY3" fmla="*/ 1513599 h 1513599"/>
                <a:gd name="connsiteX4" fmla="*/ 0 w 1514204"/>
                <a:gd name="connsiteY4" fmla="*/ 267 h 1513599"/>
                <a:gd name="connsiteX0" fmla="*/ 0 w 1514204"/>
                <a:gd name="connsiteY0" fmla="*/ 267 h 1543322"/>
                <a:gd name="connsiteX1" fmla="*/ 5285 w 1514204"/>
                <a:gd name="connsiteY1" fmla="*/ 0 h 1543322"/>
                <a:gd name="connsiteX2" fmla="*/ 1514204 w 1514204"/>
                <a:gd name="connsiteY2" fmla="*/ 1509713 h 1543322"/>
                <a:gd name="connsiteX3" fmla="*/ 1514008 w 1514204"/>
                <a:gd name="connsiteY3" fmla="*/ 1513599 h 1543322"/>
                <a:gd name="connsiteX4" fmla="*/ 29723 w 1514204"/>
                <a:gd name="connsiteY4" fmla="*/ 1543322 h 1543322"/>
                <a:gd name="connsiteX0" fmla="*/ 0 w 1514204"/>
                <a:gd name="connsiteY0" fmla="*/ 267 h 1513599"/>
                <a:gd name="connsiteX1" fmla="*/ 5285 w 1514204"/>
                <a:gd name="connsiteY1" fmla="*/ 0 h 1513599"/>
                <a:gd name="connsiteX2" fmla="*/ 1514204 w 1514204"/>
                <a:gd name="connsiteY2" fmla="*/ 1509713 h 1513599"/>
                <a:gd name="connsiteX3" fmla="*/ 1514008 w 1514204"/>
                <a:gd name="connsiteY3" fmla="*/ 1513599 h 1513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4204" h="1513599">
                  <a:moveTo>
                    <a:pt x="0" y="267"/>
                  </a:moveTo>
                  <a:lnTo>
                    <a:pt x="5285" y="0"/>
                  </a:lnTo>
                  <a:cubicBezTo>
                    <a:pt x="838638" y="0"/>
                    <a:pt x="1514204" y="675922"/>
                    <a:pt x="1514204" y="1509713"/>
                  </a:cubicBezTo>
                  <a:cubicBezTo>
                    <a:pt x="1514139" y="1511008"/>
                    <a:pt x="1514073" y="1512304"/>
                    <a:pt x="1514008" y="151359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133" err="1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8E8590B-B709-CB45-8693-77268DC05B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30613" y="2095349"/>
              <a:ext cx="0" cy="1668799"/>
            </a:xfrm>
            <a:prstGeom prst="line">
              <a:avLst/>
            </a:prstGeom>
            <a:ln w="19050">
              <a:solidFill>
                <a:schemeClr val="accent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5632D90-92AF-8940-AB6C-EF55F6112D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3113" y="5150031"/>
              <a:ext cx="2102164" cy="0"/>
            </a:xfrm>
            <a:prstGeom prst="line">
              <a:avLst/>
            </a:prstGeom>
            <a:ln w="19050">
              <a:solidFill>
                <a:schemeClr val="accent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8D2F768C-C631-5C44-807A-FF634C72AA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38300" y="5460031"/>
            <a:ext cx="3202443" cy="1661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8CDCD86C-20E8-F44C-B324-3EFDE0B1F4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38300" y="5740979"/>
            <a:ext cx="3202443" cy="166199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>
            <a:lvl1pPr marL="0" indent="0" algn="r">
              <a:buNone/>
              <a:defRPr sz="120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C433212-49F4-5F41-96BD-7DA1491EEE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6168" y="2502554"/>
            <a:ext cx="4184577" cy="263681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marL="0" indent="0">
              <a:buNone/>
              <a:defRPr kumimoji="0" lang="en-US" sz="2133" u="none" strike="noStrike" kern="1000" cap="none" spc="0" normalizeH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sym typeface="Founders Grotesk"/>
              </a:defRPr>
            </a:lvl1pPr>
          </a:lstStyle>
          <a:p>
            <a:pPr lvl="0">
              <a:spcBef>
                <a:spcPct val="0"/>
              </a:spcBef>
              <a:buClrTx/>
              <a:buSzTx/>
              <a:buFontTx/>
              <a:tabLst/>
            </a:pPr>
            <a:r>
              <a:rPr lang="en-US" sz="2400"/>
              <a:t>Place your quote here. Place your quote here. Place your quote here. Place your quote here.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AE3EAD-AC52-D74B-875A-21E7DE1E8AC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10627" y="2958359"/>
            <a:ext cx="1384301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1D900F4D-0479-4243-8B14-B4008407E6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810627" y="3604689"/>
            <a:ext cx="1384301" cy="286232"/>
          </a:xfrm>
        </p:spPr>
        <p:txBody>
          <a:bodyPr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INCREASE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902F001-AA3D-5048-87FF-5868A4D40FF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10627" y="329299"/>
            <a:ext cx="1384301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A0B23A3-3C32-D64B-9EAB-04429027383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10627" y="975630"/>
            <a:ext cx="1384301" cy="286232"/>
          </a:xfrm>
        </p:spPr>
        <p:txBody>
          <a:bodyPr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INCREASE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AAD16678-839E-D54E-AA26-4D2841377FD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10627" y="5596143"/>
            <a:ext cx="1384301" cy="646331"/>
          </a:xfrm>
        </p:spPr>
        <p:txBody>
          <a:bodyPr>
            <a:sp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XX%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CEFDDE33-1B3E-6E4F-929B-2901AA2C85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810627" y="6242473"/>
            <a:ext cx="1384301" cy="286232"/>
          </a:xfrm>
        </p:spPr>
        <p:txBody>
          <a:bodyPr>
            <a:sp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>
              <a:defRPr sz="14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INCREASE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BED079A4-A9DD-2C4F-9AEF-399CB88C54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5" y="325439"/>
            <a:ext cx="3198077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AFDED271-4FB0-5B4C-8B21-B30DB199E0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85" y="695226"/>
            <a:ext cx="4484571" cy="1089529"/>
          </a:xfrm>
        </p:spPr>
        <p:txBody>
          <a:bodyPr lIns="0" rIns="0"/>
          <a:lstStyle/>
          <a:p>
            <a:r>
              <a:rPr lang="en-US"/>
              <a:t>Customer Story Heading</a:t>
            </a:r>
          </a:p>
        </p:txBody>
      </p:sp>
      <p:sp>
        <p:nvSpPr>
          <p:cNvPr id="36" name="Slide Number Placeholder 3">
            <a:extLst>
              <a:ext uri="{FF2B5EF4-FFF2-40B4-BE49-F238E27FC236}">
                <a16:creationId xmlns:a16="http://schemas.microsoft.com/office/drawing/2014/main" id="{F6FF5413-D82C-694A-9F72-C1D0B0B39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229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Story with 1 Box and 1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F032E7-F431-B74F-BA39-9E9DCFD591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" y="2"/>
            <a:ext cx="12206287" cy="2817444"/>
          </a:xfrm>
          <a:custGeom>
            <a:avLst/>
            <a:gdLst>
              <a:gd name="connsiteX0" fmla="*/ 1302341 w 12206287"/>
              <a:gd name="connsiteY0" fmla="*/ 0 h 2817444"/>
              <a:gd name="connsiteX1" fmla="*/ 12206287 w 12206287"/>
              <a:gd name="connsiteY1" fmla="*/ 0 h 2817444"/>
              <a:gd name="connsiteX2" fmla="*/ 12206287 w 12206287"/>
              <a:gd name="connsiteY2" fmla="*/ 2817444 h 2817444"/>
              <a:gd name="connsiteX3" fmla="*/ 0 w 12206287"/>
              <a:gd name="connsiteY3" fmla="*/ 2817444 h 2817444"/>
              <a:gd name="connsiteX4" fmla="*/ 0 w 12206287"/>
              <a:gd name="connsiteY4" fmla="*/ 1107183 h 2817444"/>
              <a:gd name="connsiteX5" fmla="*/ 1302341 w 12206287"/>
              <a:gd name="connsiteY5" fmla="*/ 1107183 h 28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287" h="2817444">
                <a:moveTo>
                  <a:pt x="1302341" y="0"/>
                </a:moveTo>
                <a:lnTo>
                  <a:pt x="12206287" y="0"/>
                </a:lnTo>
                <a:lnTo>
                  <a:pt x="12206287" y="2817444"/>
                </a:lnTo>
                <a:lnTo>
                  <a:pt x="0" y="2817444"/>
                </a:lnTo>
                <a:lnTo>
                  <a:pt x="0" y="1107183"/>
                </a:lnTo>
                <a:lnTo>
                  <a:pt x="1302341" y="1107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385CF0-D61E-DE47-8C11-425839DA03F9}"/>
              </a:ext>
            </a:extLst>
          </p:cNvPr>
          <p:cNvGrpSpPr/>
          <p:nvPr/>
        </p:nvGrpSpPr>
        <p:grpSpPr>
          <a:xfrm>
            <a:off x="1" y="1"/>
            <a:ext cx="1302341" cy="1107184"/>
            <a:chOff x="0" y="0"/>
            <a:chExt cx="976756" cy="83038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BC3C90-1ED5-6748-9D2C-6B78E7326AD6}"/>
                </a:ext>
              </a:extLst>
            </p:cNvPr>
            <p:cNvSpPr/>
            <p:nvPr/>
          </p:nvSpPr>
          <p:spPr>
            <a:xfrm>
              <a:off x="0" y="0"/>
              <a:ext cx="976756" cy="830388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133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10" name="Image">
              <a:extLst>
                <a:ext uri="{FF2B5EF4-FFF2-40B4-BE49-F238E27FC236}">
                  <a16:creationId xmlns:a16="http://schemas.microsoft.com/office/drawing/2014/main" id="{E60F496C-D733-E64A-8C75-A0D7FCD73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6990" y="250462"/>
              <a:ext cx="489607" cy="32763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3E27C77C-7156-2C4A-9EAC-98423CA044FC}"/>
              </a:ext>
            </a:extLst>
          </p:cNvPr>
          <p:cNvSpPr/>
          <p:nvPr/>
        </p:nvSpPr>
        <p:spPr>
          <a:xfrm rot="16200000" flipH="1">
            <a:off x="380472" y="4955613"/>
            <a:ext cx="1513939" cy="1622941"/>
          </a:xfrm>
          <a:custGeom>
            <a:avLst/>
            <a:gdLst>
              <a:gd name="connsiteX0" fmla="*/ 5285 w 1514204"/>
              <a:gd name="connsiteY0" fmla="*/ 0 h 1513599"/>
              <a:gd name="connsiteX1" fmla="*/ 1514204 w 1514204"/>
              <a:gd name="connsiteY1" fmla="*/ 1509713 h 1513599"/>
              <a:gd name="connsiteX2" fmla="*/ 1514008 w 1514204"/>
              <a:gd name="connsiteY2" fmla="*/ 1513599 h 1513599"/>
              <a:gd name="connsiteX3" fmla="*/ 0 w 1514204"/>
              <a:gd name="connsiteY3" fmla="*/ 1513599 h 1513599"/>
              <a:gd name="connsiteX4" fmla="*/ 0 w 1514204"/>
              <a:gd name="connsiteY4" fmla="*/ 267 h 1513599"/>
              <a:gd name="connsiteX0" fmla="*/ 0 w 1514204"/>
              <a:gd name="connsiteY0" fmla="*/ 267 h 1543322"/>
              <a:gd name="connsiteX1" fmla="*/ 5285 w 1514204"/>
              <a:gd name="connsiteY1" fmla="*/ 0 h 1543322"/>
              <a:gd name="connsiteX2" fmla="*/ 1514204 w 1514204"/>
              <a:gd name="connsiteY2" fmla="*/ 1509713 h 1543322"/>
              <a:gd name="connsiteX3" fmla="*/ 1514008 w 1514204"/>
              <a:gd name="connsiteY3" fmla="*/ 1513599 h 1543322"/>
              <a:gd name="connsiteX4" fmla="*/ 29723 w 1514204"/>
              <a:gd name="connsiteY4" fmla="*/ 1543322 h 1543322"/>
              <a:gd name="connsiteX0" fmla="*/ 0 w 1514204"/>
              <a:gd name="connsiteY0" fmla="*/ 267 h 1513599"/>
              <a:gd name="connsiteX1" fmla="*/ 5285 w 1514204"/>
              <a:gd name="connsiteY1" fmla="*/ 0 h 1513599"/>
              <a:gd name="connsiteX2" fmla="*/ 1514204 w 1514204"/>
              <a:gd name="connsiteY2" fmla="*/ 1509713 h 1513599"/>
              <a:gd name="connsiteX3" fmla="*/ 1514008 w 1514204"/>
              <a:gd name="connsiteY3" fmla="*/ 1513599 h 151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4204" h="1513599">
                <a:moveTo>
                  <a:pt x="0" y="267"/>
                </a:moveTo>
                <a:lnTo>
                  <a:pt x="5285" y="0"/>
                </a:lnTo>
                <a:cubicBezTo>
                  <a:pt x="838638" y="0"/>
                  <a:pt x="1514204" y="675922"/>
                  <a:pt x="1514204" y="1509713"/>
                </a:cubicBezTo>
                <a:cubicBezTo>
                  <a:pt x="1514139" y="1511008"/>
                  <a:pt x="1514073" y="1512304"/>
                  <a:pt x="1514008" y="1513599"/>
                </a:cubicBezTo>
              </a:path>
            </a:pathLst>
          </a:cu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1"/>
              </a:solidFill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F559A4B-5BE6-9A4D-A68D-D8F0DA5F6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29" y="3472482"/>
            <a:ext cx="10228795" cy="590931"/>
          </a:xfrm>
        </p:spPr>
        <p:txBody>
          <a:bodyPr lIns="0" rIns="0"/>
          <a:lstStyle/>
          <a:p>
            <a:r>
              <a:rPr lang="en-US"/>
              <a:t>Customer Story Heading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3D538650-8E86-BC4F-BF98-494B6C8FB05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4252" y="4254448"/>
            <a:ext cx="10226675" cy="1947916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28647842-0B44-B14F-A88D-72EA68C69F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6" y="3089004"/>
            <a:ext cx="10225481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867F8F-D3E9-0640-B07A-32F7FD14F30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06BC275B-C1D8-7D46-B9F0-244D2709D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5517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Story with 1 Quote and 1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F032E7-F431-B74F-BA39-9E9DCFD591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" y="2"/>
            <a:ext cx="12206287" cy="2817444"/>
          </a:xfrm>
          <a:custGeom>
            <a:avLst/>
            <a:gdLst>
              <a:gd name="connsiteX0" fmla="*/ 1302341 w 12206287"/>
              <a:gd name="connsiteY0" fmla="*/ 0 h 2817444"/>
              <a:gd name="connsiteX1" fmla="*/ 12206287 w 12206287"/>
              <a:gd name="connsiteY1" fmla="*/ 0 h 2817444"/>
              <a:gd name="connsiteX2" fmla="*/ 12206287 w 12206287"/>
              <a:gd name="connsiteY2" fmla="*/ 2817444 h 2817444"/>
              <a:gd name="connsiteX3" fmla="*/ 0 w 12206287"/>
              <a:gd name="connsiteY3" fmla="*/ 2817444 h 2817444"/>
              <a:gd name="connsiteX4" fmla="*/ 0 w 12206287"/>
              <a:gd name="connsiteY4" fmla="*/ 1107183 h 2817444"/>
              <a:gd name="connsiteX5" fmla="*/ 1302341 w 12206287"/>
              <a:gd name="connsiteY5" fmla="*/ 1107183 h 28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287" h="2817444">
                <a:moveTo>
                  <a:pt x="1302341" y="0"/>
                </a:moveTo>
                <a:lnTo>
                  <a:pt x="12206287" y="0"/>
                </a:lnTo>
                <a:lnTo>
                  <a:pt x="12206287" y="2817444"/>
                </a:lnTo>
                <a:lnTo>
                  <a:pt x="0" y="2817444"/>
                </a:lnTo>
                <a:lnTo>
                  <a:pt x="0" y="1107183"/>
                </a:lnTo>
                <a:lnTo>
                  <a:pt x="1302341" y="1107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F559A4B-5BE6-9A4D-A68D-D8F0DA5F6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30" y="3472482"/>
            <a:ext cx="10557476" cy="590931"/>
          </a:xfrm>
        </p:spPr>
        <p:txBody>
          <a:bodyPr lIns="0" rIns="0"/>
          <a:lstStyle/>
          <a:p>
            <a:r>
              <a:rPr lang="en-US"/>
              <a:t>Customer Story Heading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3D538650-8E86-BC4F-BF98-494B6C8FB05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4252" y="4254448"/>
            <a:ext cx="10555287" cy="1636111"/>
          </a:xfrm>
        </p:spPr>
        <p:txBody>
          <a:bodyPr lIns="0" rIns="0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171" indent="0"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914340" indent="0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1371511" indent="0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1828681" indent="0">
              <a:buNone/>
              <a:defRPr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Place your quote here. Place your quote here.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28647842-0B44-B14F-A88D-72EA68C69F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4" y="3089004"/>
            <a:ext cx="10554056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368B11-30D6-6D45-9739-39DC64B89115}"/>
              </a:ext>
            </a:extLst>
          </p:cNvPr>
          <p:cNvGrpSpPr/>
          <p:nvPr/>
        </p:nvGrpSpPr>
        <p:grpSpPr>
          <a:xfrm flipV="1">
            <a:off x="325970" y="3472482"/>
            <a:ext cx="11213531" cy="3061563"/>
            <a:chOff x="253999" y="256470"/>
            <a:chExt cx="8857064" cy="259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7E6C9E-FD56-874F-A66B-F52A5FC619C8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2593330"/>
              <a:chOff x="701574" y="2302523"/>
              <a:chExt cx="2929039" cy="2593330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D154BBE-0F39-7241-B448-77AAF181CB53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6ABB367-1AA6-7B4D-984F-A12A644138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2302523"/>
                <a:ext cx="0" cy="1207449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8F63069-C467-644D-A8AC-D540C42FCC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49C217-0B8B-5946-A5FF-D511F0859A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3038" y="256470"/>
              <a:ext cx="5928025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3E8180D0-3D4C-4E4F-856F-1304AEE8D3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4319" y="5909659"/>
            <a:ext cx="3115183" cy="166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3C5F5CA3-FB6C-714F-B85B-703E19E305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4319" y="6211122"/>
            <a:ext cx="3115183" cy="1661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301D5B-5F7A-824D-9A2E-7117CC97FED3}"/>
              </a:ext>
            </a:extLst>
          </p:cNvPr>
          <p:cNvGrpSpPr/>
          <p:nvPr/>
        </p:nvGrpSpPr>
        <p:grpSpPr>
          <a:xfrm>
            <a:off x="1" y="1"/>
            <a:ext cx="1302341" cy="1107184"/>
            <a:chOff x="0" y="0"/>
            <a:chExt cx="976756" cy="83038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45DD6F-B4FD-884E-BC3E-51A1920EEABE}"/>
                </a:ext>
              </a:extLst>
            </p:cNvPr>
            <p:cNvSpPr/>
            <p:nvPr/>
          </p:nvSpPr>
          <p:spPr>
            <a:xfrm>
              <a:off x="0" y="0"/>
              <a:ext cx="976756" cy="830388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133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28" name="Image">
              <a:extLst>
                <a:ext uri="{FF2B5EF4-FFF2-40B4-BE49-F238E27FC236}">
                  <a16:creationId xmlns:a16="http://schemas.microsoft.com/office/drawing/2014/main" id="{AC54BB23-6EA3-8347-8F02-E7F6CA7D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6990" y="250462"/>
              <a:ext cx="489607" cy="32763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91F59A4-E2DD-8C43-BA1A-C1589744C15A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84B1687-8E51-1A48-9DFA-DFE071E4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6254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12D5025-B07C-F949-A73A-ACE66FBFE66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04907" y="1364514"/>
            <a:ext cx="3387095" cy="4127499"/>
          </a:xfrm>
          <a:custGeom>
            <a:avLst/>
            <a:gdLst>
              <a:gd name="connsiteX0" fmla="*/ 605226 w 3387094"/>
              <a:gd name="connsiteY0" fmla="*/ 0 h 4127499"/>
              <a:gd name="connsiteX1" fmla="*/ 3387094 w 3387094"/>
              <a:gd name="connsiteY1" fmla="*/ 0 h 4127499"/>
              <a:gd name="connsiteX2" fmla="*/ 3387094 w 3387094"/>
              <a:gd name="connsiteY2" fmla="*/ 4127499 h 4127499"/>
              <a:gd name="connsiteX3" fmla="*/ 0 w 3387094"/>
              <a:gd name="connsiteY3" fmla="*/ 4127499 h 4127499"/>
              <a:gd name="connsiteX4" fmla="*/ 0 w 3387094"/>
              <a:gd name="connsiteY4" fmla="*/ 608547 h 4127499"/>
              <a:gd name="connsiteX5" fmla="*/ 605226 w 3387094"/>
              <a:gd name="connsiteY5" fmla="*/ 608547 h 412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7094" h="4127499">
                <a:moveTo>
                  <a:pt x="605226" y="0"/>
                </a:moveTo>
                <a:lnTo>
                  <a:pt x="3387094" y="0"/>
                </a:lnTo>
                <a:lnTo>
                  <a:pt x="3387094" y="4127499"/>
                </a:lnTo>
                <a:lnTo>
                  <a:pt x="0" y="4127499"/>
                </a:lnTo>
                <a:lnTo>
                  <a:pt x="0" y="608547"/>
                </a:lnTo>
                <a:lnTo>
                  <a:pt x="605226" y="608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E860C6-24C4-C941-93E3-B34CDCD68F3F}"/>
              </a:ext>
            </a:extLst>
          </p:cNvPr>
          <p:cNvGrpSpPr/>
          <p:nvPr/>
        </p:nvGrpSpPr>
        <p:grpSpPr>
          <a:xfrm flipV="1">
            <a:off x="982133" y="0"/>
            <a:ext cx="6460067" cy="6208184"/>
            <a:chOff x="253999" y="256470"/>
            <a:chExt cx="5102517" cy="47184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F2286E-D5DC-434E-AF5D-D086F942A521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4718401"/>
              <a:chOff x="701574" y="177452"/>
              <a:chExt cx="2929039" cy="4718401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FCCBCE4-7D9F-1143-9F99-227C32705A1D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5B559CF-4DEF-A742-91D8-8C3C10211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177452"/>
                <a:ext cx="0" cy="3332517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1D8E251-BD93-3344-8371-0EA1901920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8A834B-2AB3-6B45-87EA-C13B31648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3038" y="256470"/>
              <a:ext cx="2173478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853D762C-152D-1141-AFFE-39B89EE978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5935" y="5211068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921D79FA-E5CF-FD4A-AE41-D0B58264A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5935" y="5492017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72B174-5025-2347-9FA3-23419F122D70}"/>
              </a:ext>
            </a:extLst>
          </p:cNvPr>
          <p:cNvGrpSpPr/>
          <p:nvPr/>
        </p:nvGrpSpPr>
        <p:grpSpPr>
          <a:xfrm>
            <a:off x="8806593" y="1365249"/>
            <a:ext cx="1219201" cy="1219200"/>
            <a:chOff x="8806590" y="1365249"/>
            <a:chExt cx="1219201" cy="1219200"/>
          </a:xfrm>
        </p:grpSpPr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B08286B8-F81F-C84F-BA43-C11CDC05D1C1}"/>
                </a:ext>
              </a:extLst>
            </p:cNvPr>
            <p:cNvSpPr txBox="1">
              <a:spLocks/>
            </p:cNvSpPr>
            <p:nvPr/>
          </p:nvSpPr>
          <p:spPr>
            <a:xfrm>
              <a:off x="8806590" y="1365249"/>
              <a:ext cx="605226" cy="608550"/>
            </a:xfrm>
            <a:custGeom>
              <a:avLst/>
              <a:gdLst>
                <a:gd name="connsiteX0" fmla="*/ 0 w 453919"/>
                <a:gd name="connsiteY0" fmla="*/ 0 h 456412"/>
                <a:gd name="connsiteX1" fmla="*/ 453919 w 453919"/>
                <a:gd name="connsiteY1" fmla="*/ 0 h 456412"/>
                <a:gd name="connsiteX2" fmla="*/ 453919 w 453919"/>
                <a:gd name="connsiteY2" fmla="*/ 456412 h 456412"/>
                <a:gd name="connsiteX3" fmla="*/ 0 w 453919"/>
                <a:gd name="connsiteY3" fmla="*/ 456412 h 456412"/>
                <a:gd name="connsiteX4" fmla="*/ 0 w 453919"/>
                <a:gd name="connsiteY4" fmla="*/ 0 h 45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919" h="456412">
                  <a:moveTo>
                    <a:pt x="0" y="0"/>
                  </a:moveTo>
                  <a:lnTo>
                    <a:pt x="453919" y="0"/>
                  </a:lnTo>
                  <a:lnTo>
                    <a:pt x="453919" y="456412"/>
                  </a:lnTo>
                  <a:lnTo>
                    <a:pt x="0" y="456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anchor="ctr">
              <a:noAutofit/>
            </a:bodyPr>
            <a:lstStyle>
              <a:lvl1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tabLst>
                  <a:tab pos="182880" algn="l"/>
                </a:tabLst>
                <a:defRPr lang="en-US" sz="1050" b="0" i="0" kern="1200" baseline="0">
                  <a:solidFill>
                    <a:schemeClr val="tx2"/>
                  </a:solidFill>
                  <a:latin typeface="+mn-lt"/>
                  <a:ea typeface="Arial" charset="0"/>
                  <a:cs typeface="Arial" charset="0"/>
                </a:defRPr>
              </a:lvl1pPr>
              <a:lvl2pPr marL="27432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defRPr lang="en-US" sz="1600" b="0" i="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Univers LT Std 45 Light"/>
                </a:defRPr>
              </a:lvl2pPr>
              <a:lvl3pPr marL="54864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defRPr lang="en-US" sz="1400" b="0" i="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Univers LT Std 45 Light"/>
                </a:defRPr>
              </a:lvl3pPr>
              <a:lvl4pPr marL="73152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defRPr lang="en-US" sz="1200" b="0" i="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Univers LT Std 45 Light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 baseline="0">
                  <a:solidFill>
                    <a:schemeClr val="bg2">
                      <a:lumMod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AE8963BA-0EA5-FA49-8BB5-A893F8388ED7}"/>
                </a:ext>
              </a:extLst>
            </p:cNvPr>
            <p:cNvSpPr>
              <a:spLocks/>
            </p:cNvSpPr>
            <p:nvPr/>
          </p:nvSpPr>
          <p:spPr>
            <a:xfrm rot="10800000">
              <a:off x="8806591" y="1365249"/>
              <a:ext cx="1219200" cy="1219200"/>
            </a:xfrm>
            <a:prstGeom prst="pie">
              <a:avLst>
                <a:gd name="adj1" fmla="val 6048"/>
                <a:gd name="adj2" fmla="val 5412552"/>
              </a:avLst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133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14" name="Image">
            <a:extLst>
              <a:ext uri="{FF2B5EF4-FFF2-40B4-BE49-F238E27FC236}">
                <a16:creationId xmlns:a16="http://schemas.microsoft.com/office/drawing/2014/main" id="{74D3EBEF-640D-C644-A7E0-6173546E81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66D496-5E8F-7448-A37B-25D8A95A6A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7043" y="1365251"/>
            <a:ext cx="6135147" cy="3311527"/>
          </a:xfrm>
        </p:spPr>
        <p:txBody>
          <a:bodyPr>
            <a:normAutofit/>
          </a:bodyPr>
          <a:lstStyle>
            <a:lvl1pPr marL="0" marR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71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40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11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681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B7CE3E-823D-5D4D-AC84-DE3D54B3F0E9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559433C6-B170-6A4F-9E38-68416442A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68999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1E1BBE-549D-EB40-9587-354C5AE7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9"/>
          <a:stretch/>
        </p:blipFill>
        <p:spPr>
          <a:xfrm rot="10800000">
            <a:off x="0" y="0"/>
            <a:ext cx="993048" cy="6858000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4" name="Pie 13">
            <a:extLst>
              <a:ext uri="{FF2B5EF4-FFF2-40B4-BE49-F238E27FC236}">
                <a16:creationId xmlns:a16="http://schemas.microsoft.com/office/drawing/2014/main" id="{15C8A0BA-2CF9-E343-AFFB-D389F1CE58D2}"/>
              </a:ext>
            </a:extLst>
          </p:cNvPr>
          <p:cNvSpPr>
            <a:spLocks/>
          </p:cNvSpPr>
          <p:nvPr/>
        </p:nvSpPr>
        <p:spPr>
          <a:xfrm rot="10800000">
            <a:off x="1638507" y="1262368"/>
            <a:ext cx="1390263" cy="1382757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E0E43A-5394-DA4A-8C5D-F871CCB68E67}"/>
              </a:ext>
            </a:extLst>
          </p:cNvPr>
          <p:cNvGrpSpPr/>
          <p:nvPr/>
        </p:nvGrpSpPr>
        <p:grpSpPr>
          <a:xfrm flipV="1">
            <a:off x="1631008" y="4378897"/>
            <a:ext cx="9579919" cy="1823467"/>
            <a:chOff x="254000" y="256470"/>
            <a:chExt cx="7566747" cy="13858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593FD3-9E1B-F349-94D5-222419C5834B}"/>
                </a:ext>
              </a:extLst>
            </p:cNvPr>
            <p:cNvGrpSpPr/>
            <p:nvPr/>
          </p:nvGrpSpPr>
          <p:grpSpPr>
            <a:xfrm flipH="1" flipV="1">
              <a:off x="254000" y="256470"/>
              <a:ext cx="2929038" cy="1385888"/>
              <a:chOff x="701574" y="3509965"/>
              <a:chExt cx="2929038" cy="13858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0A044B0-E8D5-9D4A-AC82-A85CEFD7EEF3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D6175D9-FBED-2443-9E8D-A61ACAAA1D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2AC657-5D35-324D-929D-C1B405605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3038" y="256470"/>
              <a:ext cx="4637709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96A1F0A-F20A-D94B-897C-B447A9C28B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123" y="5211068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EE9ADA4-2CC3-BD49-B051-97A41EDE52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2123" y="5492017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B42648EC-34DF-934F-B8C9-CB9A151237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32769" y="2171702"/>
            <a:ext cx="8878155" cy="2505075"/>
          </a:xfrm>
        </p:spPr>
        <p:txBody>
          <a:bodyPr>
            <a:normAutofit/>
          </a:bodyPr>
          <a:lstStyle>
            <a:lvl1pPr marL="0" marR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71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40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11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681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4A9198-23B8-6B49-9205-7F8AB54BC17F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AF3F3C-395C-ED49-A16A-A073EFD1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0357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1E1BBE-549D-EB40-9587-354C5AE7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9"/>
          <a:stretch/>
        </p:blipFill>
        <p:spPr>
          <a:xfrm rot="10800000">
            <a:off x="0" y="0"/>
            <a:ext cx="993048" cy="6858000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4A9198-23B8-6B49-9205-7F8AB54BC17F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AF3F3C-395C-ED49-A16A-A073EFD1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3B6D4101-0A8C-7D62-ADC2-18E221919135}"/>
              </a:ext>
            </a:extLst>
          </p:cNvPr>
          <p:cNvSpPr>
            <a:spLocks/>
          </p:cNvSpPr>
          <p:nvPr userDrawn="1"/>
        </p:nvSpPr>
        <p:spPr>
          <a:xfrm rot="10800000">
            <a:off x="1314839" y="335268"/>
            <a:ext cx="1390263" cy="1382757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B7017A21-8BFC-192B-48C7-63E632B1A2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2311" y="5926848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690CC0B-0AF5-F625-5DF7-4207823BA0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00" y="1244602"/>
            <a:ext cx="9178923" cy="3543299"/>
          </a:xfrm>
        </p:spPr>
        <p:txBody>
          <a:bodyPr>
            <a:normAutofit/>
          </a:bodyPr>
          <a:lstStyle>
            <a:lvl1pPr marL="0" marR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71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40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11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681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098AA5D3-6764-6E16-EBA7-10EAE64F6C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2311" y="6207797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4B19266F-E2E9-7FBB-8949-D153360ABB2F}"/>
              </a:ext>
            </a:extLst>
          </p:cNvPr>
          <p:cNvSpPr>
            <a:spLocks/>
          </p:cNvSpPr>
          <p:nvPr userDrawn="1"/>
        </p:nvSpPr>
        <p:spPr>
          <a:xfrm rot="10800000" flipH="1" flipV="1">
            <a:off x="9820663" y="4305845"/>
            <a:ext cx="1390263" cy="1382757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6695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e 13">
            <a:extLst>
              <a:ext uri="{FF2B5EF4-FFF2-40B4-BE49-F238E27FC236}">
                <a16:creationId xmlns:a16="http://schemas.microsoft.com/office/drawing/2014/main" id="{15C8A0BA-2CF9-E343-AFFB-D389F1CE58D2}"/>
              </a:ext>
            </a:extLst>
          </p:cNvPr>
          <p:cNvSpPr>
            <a:spLocks/>
          </p:cNvSpPr>
          <p:nvPr/>
        </p:nvSpPr>
        <p:spPr>
          <a:xfrm rot="10800000">
            <a:off x="2994027" y="335268"/>
            <a:ext cx="1390263" cy="1382757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96A1F0A-F20A-D94B-897C-B447A9C28B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6951" y="5729607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EE9ADA4-2CC3-BD49-B051-97A41EDE52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46951" y="6010554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B42648EC-34DF-934F-B8C9-CB9A151237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90900" y="1244603"/>
            <a:ext cx="7820023" cy="3435349"/>
          </a:xfrm>
        </p:spPr>
        <p:txBody>
          <a:bodyPr>
            <a:normAutofit/>
          </a:bodyPr>
          <a:lstStyle>
            <a:lvl1pPr marL="0" marR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71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40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11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681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4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AF3F3C-395C-ED49-A16A-A073EFD1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e 1">
            <a:extLst>
              <a:ext uri="{FF2B5EF4-FFF2-40B4-BE49-F238E27FC236}">
                <a16:creationId xmlns:a16="http://schemas.microsoft.com/office/drawing/2014/main" id="{0CD4BB16-28B8-6AD2-929C-922B45F1076B}"/>
              </a:ext>
            </a:extLst>
          </p:cNvPr>
          <p:cNvSpPr>
            <a:spLocks/>
          </p:cNvSpPr>
          <p:nvPr userDrawn="1"/>
        </p:nvSpPr>
        <p:spPr>
          <a:xfrm rot="10800000" flipH="1" flipV="1">
            <a:off x="9820663" y="4005732"/>
            <a:ext cx="1390263" cy="1382757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0F892E0-987C-9493-6EB8-7353A5F2140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667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315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Image Content Slide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>
            <a:extLst>
              <a:ext uri="{FF2B5EF4-FFF2-40B4-BE49-F238E27FC236}">
                <a16:creationId xmlns:a16="http://schemas.microsoft.com/office/drawing/2014/main" id="{9FA5A1D7-313C-7D47-9048-9A5503797D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9" y="334927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9" name="Picture 8" descr="NI Artwork">
            <a:extLst>
              <a:ext uri="{FF2B5EF4-FFF2-40B4-BE49-F238E27FC236}">
                <a16:creationId xmlns:a16="http://schemas.microsoft.com/office/drawing/2014/main" id="{5583B5F4-2B49-7949-AC8C-F0A89709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67" y="5127509"/>
            <a:ext cx="12203639" cy="17304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46D2E2-8F02-F744-947D-9BFDCD128715}"/>
              </a:ext>
            </a:extLst>
          </p:cNvPr>
          <p:cNvSpPr/>
          <p:nvPr/>
        </p:nvSpPr>
        <p:spPr>
          <a:xfrm>
            <a:off x="11273369" y="197582"/>
            <a:ext cx="591283" cy="244659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333" spc="-27" baseline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ni.com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BE36F9C-E724-8540-9C1A-5196CB3D9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1803" y="6491823"/>
            <a:ext cx="3302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A42589B-B5AC-0849-AB48-3254CCC1EC18}"/>
              </a:ext>
            </a:extLst>
          </p:cNvPr>
          <p:cNvSpPr txBox="1">
            <a:spLocks/>
          </p:cNvSpPr>
          <p:nvPr/>
        </p:nvSpPr>
        <p:spPr>
          <a:xfrm>
            <a:off x="11867040" y="6491823"/>
            <a:ext cx="324964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609550" rtl="0" eaLnBrk="1" latinLnBrk="0" hangingPunct="1">
              <a:defRPr lang="en-US" sz="1200" kern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609550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0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52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0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5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0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5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0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01B726-198D-7241-AA60-4A3678C3959D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B715B53-5ABA-8F48-A7DC-B6D5ECC80E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7"/>
            <a:ext cx="108779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BA0174B-485D-C04A-B681-F686FC6A11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874566"/>
            <a:ext cx="10877549" cy="3109497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44F308C-86FF-154A-A56D-25F1E1778F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6" y="327155"/>
            <a:ext cx="1087796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169396DF-3404-FC4A-A6B8-8C757064A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6" y="1395695"/>
            <a:ext cx="1087797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323994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Image Content Slide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>
            <a:extLst>
              <a:ext uri="{FF2B5EF4-FFF2-40B4-BE49-F238E27FC236}">
                <a16:creationId xmlns:a16="http://schemas.microsoft.com/office/drawing/2014/main" id="{9FA5A1D7-313C-7D47-9048-9A5503797D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9" y="334927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3B5F4-2B49-7949-AC8C-F0A89709FD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30846"/>
            <a:ext cx="12192000" cy="3271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46D2E2-8F02-F744-947D-9BFDCD128715}"/>
              </a:ext>
            </a:extLst>
          </p:cNvPr>
          <p:cNvSpPr/>
          <p:nvPr/>
        </p:nvSpPr>
        <p:spPr>
          <a:xfrm>
            <a:off x="11273369" y="197582"/>
            <a:ext cx="591283" cy="244659"/>
          </a:xfrm>
          <a:prstGeom prst="rect">
            <a:avLst/>
          </a:prstGeom>
          <a:ln>
            <a:noFill/>
          </a:ln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333" spc="-27" baseline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ni.com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BE36F9C-E724-8540-9C1A-5196CB3D9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1803" y="6491823"/>
            <a:ext cx="3302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A42589B-B5AC-0849-AB48-3254CCC1EC18}"/>
              </a:ext>
            </a:extLst>
          </p:cNvPr>
          <p:cNvSpPr txBox="1">
            <a:spLocks/>
          </p:cNvSpPr>
          <p:nvPr/>
        </p:nvSpPr>
        <p:spPr>
          <a:xfrm>
            <a:off x="11867040" y="6491823"/>
            <a:ext cx="324964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ctr" defTabSz="609550" rtl="0" eaLnBrk="1" latinLnBrk="0" hangingPunct="1">
              <a:defRPr lang="en-US" sz="1200" kern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defRPr>
            </a:lvl1pPr>
            <a:lvl2pPr marL="609550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00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652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20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75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30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85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403" algn="l" defTabSz="60955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901B726-198D-7241-AA60-4A3678C3959D}" type="slidenum">
              <a:rPr lang="en-US" sz="1200" smtClean="0"/>
              <a:pPr/>
              <a:t>‹#›</a:t>
            </a:fld>
            <a:endParaRPr lang="en-US" sz="120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B715B53-5ABA-8F48-A7DC-B6D5ECC80E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7"/>
            <a:ext cx="108779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BA0174B-485D-C04A-B681-F686FC6A11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874566"/>
            <a:ext cx="10877549" cy="428821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44F308C-86FF-154A-A56D-25F1E1778F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6" y="327155"/>
            <a:ext cx="10877969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169396DF-3404-FC4A-A6B8-8C757064AF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6" y="1395695"/>
            <a:ext cx="10877971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757052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840" y="325791"/>
            <a:ext cx="10220324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112B0F-D06C-1041-8BC3-9C1805AB5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19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With Subhea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3"/>
            <a:ext cx="3142908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0956" y="1915583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6"/>
            <a:ext cx="3142908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4520955" y="2692346"/>
            <a:ext cx="3142906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BB201C-481A-0938-9DB5-D0C110A33E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1103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429DB8-28BE-3F8C-CCED-A9CFC8697C8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9876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F7AAA09-1185-7F6B-0EB9-01E5747EB0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2" y="1917306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14F11C7-C221-F797-F5B3-84BD44C358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2" y="2692345"/>
            <a:ext cx="3142906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B3B5F0-7DA3-0644-2322-57C95423A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4932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im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840" y="325791"/>
            <a:ext cx="10220324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112B0F-D06C-1041-8BC3-9C1805AB5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0327AD-C590-254C-8D3D-61897016B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7"/>
            <a:ext cx="10877971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0E3F4C76-F813-8048-A6C9-657EFB5FB07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395696"/>
            <a:ext cx="10877549" cy="513515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91590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im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840" y="325791"/>
            <a:ext cx="10220324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112B0F-D06C-1041-8BC3-9C1805AB5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B24192-B159-3748-8371-2595DA0B6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234" y="695227"/>
            <a:ext cx="10877588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01D3B0D-F1E4-0843-B793-3765902AF1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6219" y="1874564"/>
            <a:ext cx="10877168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189E7C2-A0BD-C146-9546-9828E2E9AB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40" y="327155"/>
            <a:ext cx="10877587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BD48AE65-2F47-0044-8270-7ACD31C4D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102" y="1395695"/>
            <a:ext cx="10877588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5350691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nima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112B0F-D06C-1041-8BC3-9C1805AB5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6B24192-B159-3748-8371-2595DA0B6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6233" y="695227"/>
            <a:ext cx="10877155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C01D3B0D-F1E4-0843-B793-3765902AF1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6219" y="1874564"/>
            <a:ext cx="10876735" cy="465764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189E7C2-A0BD-C146-9546-9828E2E9AB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840" y="327155"/>
            <a:ext cx="10877153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0" name="Text Placeholder 31">
            <a:extLst>
              <a:ext uri="{FF2B5EF4-FFF2-40B4-BE49-F238E27FC236}">
                <a16:creationId xmlns:a16="http://schemas.microsoft.com/office/drawing/2014/main" id="{BD48AE65-2F47-0044-8270-7ACD31C4D0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102" y="1395695"/>
            <a:ext cx="10877155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27602591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>
            <a:extLst>
              <a:ext uri="{FF2B5EF4-FFF2-40B4-BE49-F238E27FC236}">
                <a16:creationId xmlns:a16="http://schemas.microsoft.com/office/drawing/2014/main" id="{E344299F-12BC-1547-BDC5-F557A00517A7}"/>
              </a:ext>
            </a:extLst>
          </p:cNvPr>
          <p:cNvSpPr/>
          <p:nvPr/>
        </p:nvSpPr>
        <p:spPr>
          <a:xfrm rot="10800000">
            <a:off x="9529729" y="-2"/>
            <a:ext cx="2667303" cy="2501012"/>
          </a:xfrm>
          <a:custGeom>
            <a:avLst/>
            <a:gdLst>
              <a:gd name="connsiteX0" fmla="*/ 2667303 w 2667303"/>
              <a:gd name="connsiteY0" fmla="*/ 2501012 h 2501012"/>
              <a:gd name="connsiteX1" fmla="*/ 0 w 2667303"/>
              <a:gd name="connsiteY1" fmla="*/ 2501012 h 2501012"/>
              <a:gd name="connsiteX2" fmla="*/ 0 w 2667303"/>
              <a:gd name="connsiteY2" fmla="*/ 0 h 2501012"/>
              <a:gd name="connsiteX3" fmla="*/ 1416797 w 2667303"/>
              <a:gd name="connsiteY3" fmla="*/ 0 h 2501012"/>
              <a:gd name="connsiteX4" fmla="*/ 2667303 w 2667303"/>
              <a:gd name="connsiteY4" fmla="*/ 1250506 h 250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303" h="2501012">
                <a:moveTo>
                  <a:pt x="2667303" y="2501012"/>
                </a:moveTo>
                <a:lnTo>
                  <a:pt x="0" y="2501012"/>
                </a:lnTo>
                <a:lnTo>
                  <a:pt x="0" y="0"/>
                </a:lnTo>
                <a:lnTo>
                  <a:pt x="1416797" y="0"/>
                </a:lnTo>
                <a:cubicBezTo>
                  <a:pt x="2107432" y="0"/>
                  <a:pt x="2667303" y="559871"/>
                  <a:pt x="2667303" y="1250506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483F1CBA-4D3F-7E4C-83C5-71000CB0CE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15069" y="803449"/>
            <a:ext cx="1376933" cy="169756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E284B843-1859-6F4F-8EAF-FA806E62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1443" y="325441"/>
            <a:ext cx="652809" cy="43684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45">
            <a:extLst>
              <a:ext uri="{FF2B5EF4-FFF2-40B4-BE49-F238E27FC236}">
                <a16:creationId xmlns:a16="http://schemas.microsoft.com/office/drawing/2014/main" id="{6D46207A-DC03-E847-B760-9EB296AF0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59723" y="327114"/>
            <a:ext cx="2007316" cy="240066"/>
          </a:xfrm>
          <a:prstGeom prst="rect">
            <a:avLst/>
          </a:prstGeom>
        </p:spPr>
        <p:txBody>
          <a:bodyPr lIns="36576" tIns="36576" rIns="36576" bIns="36576" anchor="ctr">
            <a:spAutoFit/>
          </a:bodyPr>
          <a:lstStyle>
            <a:lvl1pPr marL="0" indent="0" algn="l"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067">
                <a:latin typeface="+mj-lt"/>
              </a:defRPr>
            </a:lvl2pPr>
            <a:lvl3pPr>
              <a:defRPr sz="1067">
                <a:latin typeface="+mj-lt"/>
              </a:defRPr>
            </a:lvl3pPr>
            <a:lvl4pPr>
              <a:defRPr sz="1067">
                <a:latin typeface="+mj-lt"/>
              </a:defRPr>
            </a:lvl4pPr>
            <a:lvl5pPr>
              <a:defRPr sz="1067">
                <a:latin typeface="+mj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45">
            <a:extLst>
              <a:ext uri="{FF2B5EF4-FFF2-40B4-BE49-F238E27FC236}">
                <a16:creationId xmlns:a16="http://schemas.microsoft.com/office/drawing/2014/main" id="{D29E2DFD-20EA-2E40-9743-EA82D393F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53245" y="580963"/>
            <a:ext cx="2007316" cy="212366"/>
          </a:xfrm>
          <a:prstGeom prst="rect">
            <a:avLst/>
          </a:prstGeom>
        </p:spPr>
        <p:txBody>
          <a:bodyPr lIns="36576" tIns="36576" rIns="36576" bIns="36576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000" b="0" i="0" spc="-40" baseline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067">
                <a:latin typeface="+mj-lt"/>
              </a:defRPr>
            </a:lvl2pPr>
            <a:lvl3pPr>
              <a:defRPr sz="1067">
                <a:latin typeface="+mj-lt"/>
              </a:defRPr>
            </a:lvl3pPr>
            <a:lvl4pPr>
              <a:defRPr sz="1067">
                <a:latin typeface="+mj-lt"/>
              </a:defRPr>
            </a:lvl4pPr>
            <a:lvl5pPr>
              <a:defRPr sz="1067">
                <a:latin typeface="+mj-lt"/>
              </a:defRPr>
            </a:lvl5pPr>
          </a:lstStyle>
          <a:p>
            <a:pPr lvl="0"/>
            <a:r>
              <a:rPr lang="en-US"/>
              <a:t>TITLE, DEPARTMENT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E92EEE-1D6B-6942-A40D-CB52EB3A29EA}"/>
              </a:ext>
            </a:extLst>
          </p:cNvPr>
          <p:cNvGrpSpPr/>
          <p:nvPr/>
        </p:nvGrpSpPr>
        <p:grpSpPr>
          <a:xfrm>
            <a:off x="669615" y="663942"/>
            <a:ext cx="8529951" cy="5867035"/>
            <a:chOff x="253999" y="256470"/>
            <a:chExt cx="6791466" cy="47324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0D981C-5031-9144-975D-129A14B56DE2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4732410"/>
              <a:chOff x="701574" y="163443"/>
              <a:chExt cx="2929039" cy="473241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392FA1C-15D9-4241-A8EC-54D5917CDE45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5FC3511-F4BA-6149-A270-2727EAF522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163443"/>
                <a:ext cx="0" cy="3346522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7467E39-85C7-774D-9A19-48CB95D668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AC0709-49BD-DA45-86B6-90EBE9FF0195}"/>
                </a:ext>
              </a:extLst>
            </p:cNvPr>
            <p:cNvCxnSpPr>
              <a:cxnSpLocks/>
            </p:cNvCxnSpPr>
            <p:nvPr/>
          </p:nvCxnSpPr>
          <p:spPr>
            <a:xfrm>
              <a:off x="3183038" y="256470"/>
              <a:ext cx="386242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897B122-6C05-F946-A097-7252867351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2" y="762279"/>
            <a:ext cx="6532563" cy="258532"/>
          </a:xfrm>
        </p:spPr>
        <p:txBody>
          <a:bodyPr wrap="square" anchor="t">
            <a:spAutoFit/>
          </a:bodyPr>
          <a:lstStyle>
            <a:lvl1pPr marL="0" indent="0" algn="r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1" name="Picture Placeholder 100">
            <a:extLst>
              <a:ext uri="{FF2B5EF4-FFF2-40B4-BE49-F238E27FC236}">
                <a16:creationId xmlns:a16="http://schemas.microsoft.com/office/drawing/2014/main" id="{FB479F89-5604-FC4A-A37A-195245BD7A6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016751" y="151168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5EA144-630D-1F49-B2D3-D73990125947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170251" y="1510811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DF975D1C-7798-8A46-BF16-8A97DD94F7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5222" y="1507574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34E90685-47F7-7C4B-8D5C-B7C05A6E665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65222" y="1876960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51" name="Picture Placeholder 100">
            <a:extLst>
              <a:ext uri="{FF2B5EF4-FFF2-40B4-BE49-F238E27FC236}">
                <a16:creationId xmlns:a16="http://schemas.microsoft.com/office/drawing/2014/main" id="{D0ABC9F0-3805-B74A-B680-0D40B722EC6B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7016751" y="3099924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0222B0D4-5482-FF4C-990B-924EB3334C2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170251" y="3099049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28">
            <a:extLst>
              <a:ext uri="{FF2B5EF4-FFF2-40B4-BE49-F238E27FC236}">
                <a16:creationId xmlns:a16="http://schemas.microsoft.com/office/drawing/2014/main" id="{24997283-5876-3444-9DCF-875722DD6DE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165222" y="3095811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28">
            <a:extLst>
              <a:ext uri="{FF2B5EF4-FFF2-40B4-BE49-F238E27FC236}">
                <a16:creationId xmlns:a16="http://schemas.microsoft.com/office/drawing/2014/main" id="{57749893-6564-4445-AF68-ACDEFE76F68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165222" y="3465199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67" name="Picture Placeholder 100">
            <a:extLst>
              <a:ext uri="{FF2B5EF4-FFF2-40B4-BE49-F238E27FC236}">
                <a16:creationId xmlns:a16="http://schemas.microsoft.com/office/drawing/2014/main" id="{957D14CF-1ECB-2841-A671-FEE1CD2DDF4F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7016751" y="468255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EAABC2A9-E6FA-444D-A787-52A839B3B9BF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170251" y="4681683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28">
            <a:extLst>
              <a:ext uri="{FF2B5EF4-FFF2-40B4-BE49-F238E27FC236}">
                <a16:creationId xmlns:a16="http://schemas.microsoft.com/office/drawing/2014/main" id="{66D31BEC-2D00-F445-9EA4-AB9932E17B3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165222" y="4678445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0" name="Text Placeholder 28">
            <a:extLst>
              <a:ext uri="{FF2B5EF4-FFF2-40B4-BE49-F238E27FC236}">
                <a16:creationId xmlns:a16="http://schemas.microsoft.com/office/drawing/2014/main" id="{3A8939A9-116E-1544-A6CC-5F476D81F893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165222" y="5047831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71" name="Picture Placeholder 100">
            <a:extLst>
              <a:ext uri="{FF2B5EF4-FFF2-40B4-BE49-F238E27FC236}">
                <a16:creationId xmlns:a16="http://schemas.microsoft.com/office/drawing/2014/main" id="{8E7AC34A-4D67-7F4D-8839-DE24402ADA4E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10788001" y="3099924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4E94D316-8B96-4F4B-AEAB-5CA83AB8DDE2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1502" y="3099049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8">
            <a:extLst>
              <a:ext uri="{FF2B5EF4-FFF2-40B4-BE49-F238E27FC236}">
                <a16:creationId xmlns:a16="http://schemas.microsoft.com/office/drawing/2014/main" id="{B89C62B1-779B-C14B-8C0E-36E313070A4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936473" y="3095811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4" name="Text Placeholder 28">
            <a:extLst>
              <a:ext uri="{FF2B5EF4-FFF2-40B4-BE49-F238E27FC236}">
                <a16:creationId xmlns:a16="http://schemas.microsoft.com/office/drawing/2014/main" id="{33C79830-74BE-624E-A79B-67D4A8FD7D5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936473" y="3465199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75" name="Picture Placeholder 100">
            <a:extLst>
              <a:ext uri="{FF2B5EF4-FFF2-40B4-BE49-F238E27FC236}">
                <a16:creationId xmlns:a16="http://schemas.microsoft.com/office/drawing/2014/main" id="{BAB45949-1730-B947-8C36-50C0A7B858A7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788001" y="468255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157A748C-EC42-544E-B833-4051AA8ECFD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8941502" y="4681683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8">
            <a:extLst>
              <a:ext uri="{FF2B5EF4-FFF2-40B4-BE49-F238E27FC236}">
                <a16:creationId xmlns:a16="http://schemas.microsoft.com/office/drawing/2014/main" id="{4D78B54C-A3AB-DA48-BC32-D7272F81836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936473" y="4678445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8" name="Text Placeholder 28">
            <a:extLst>
              <a:ext uri="{FF2B5EF4-FFF2-40B4-BE49-F238E27FC236}">
                <a16:creationId xmlns:a16="http://schemas.microsoft.com/office/drawing/2014/main" id="{827427D5-4C8D-B949-8C05-295E3983069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936473" y="5047831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79" name="Picture Placeholder 100">
            <a:extLst>
              <a:ext uri="{FF2B5EF4-FFF2-40B4-BE49-F238E27FC236}">
                <a16:creationId xmlns:a16="http://schemas.microsoft.com/office/drawing/2014/main" id="{AA1E6A30-2F97-594C-8A5D-61954DC59C4C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3240471" y="3099924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4DEEB51A-1693-7F40-A801-199FA1E5CC4C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93971" y="3099049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28">
            <a:extLst>
              <a:ext uri="{FF2B5EF4-FFF2-40B4-BE49-F238E27FC236}">
                <a16:creationId xmlns:a16="http://schemas.microsoft.com/office/drawing/2014/main" id="{933EDB90-4EED-4F4C-9BD9-1FF20F5B504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388942" y="3095811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2" name="Text Placeholder 28">
            <a:extLst>
              <a:ext uri="{FF2B5EF4-FFF2-40B4-BE49-F238E27FC236}">
                <a16:creationId xmlns:a16="http://schemas.microsoft.com/office/drawing/2014/main" id="{1EC636AE-1D0C-FE4A-8071-19BA69C12A0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388942" y="3465199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83" name="Picture Placeholder 100">
            <a:extLst>
              <a:ext uri="{FF2B5EF4-FFF2-40B4-BE49-F238E27FC236}">
                <a16:creationId xmlns:a16="http://schemas.microsoft.com/office/drawing/2014/main" id="{5B33B293-F3A2-C645-BEEF-2BE34144EF99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3240471" y="468255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4" name="Text Placeholder 15">
            <a:extLst>
              <a:ext uri="{FF2B5EF4-FFF2-40B4-BE49-F238E27FC236}">
                <a16:creationId xmlns:a16="http://schemas.microsoft.com/office/drawing/2014/main" id="{57151E7F-575A-404B-BC6C-B5C1DEEE1778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393971" y="4681683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28">
            <a:extLst>
              <a:ext uri="{FF2B5EF4-FFF2-40B4-BE49-F238E27FC236}">
                <a16:creationId xmlns:a16="http://schemas.microsoft.com/office/drawing/2014/main" id="{23A2F626-A345-0C45-8724-A1B6BB64A9C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388942" y="4678445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6" name="Text Placeholder 28">
            <a:extLst>
              <a:ext uri="{FF2B5EF4-FFF2-40B4-BE49-F238E27FC236}">
                <a16:creationId xmlns:a16="http://schemas.microsoft.com/office/drawing/2014/main" id="{CAD110A7-EDBD-0644-9AA7-9EECF65C926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388942" y="5047831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87" name="Picture Placeholder 100">
            <a:extLst>
              <a:ext uri="{FF2B5EF4-FFF2-40B4-BE49-F238E27FC236}">
                <a16:creationId xmlns:a16="http://schemas.microsoft.com/office/drawing/2014/main" id="{AC902FFB-80B0-9745-B141-643826C7ACEA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3240471" y="1513119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8" name="Text Placeholder 15">
            <a:extLst>
              <a:ext uri="{FF2B5EF4-FFF2-40B4-BE49-F238E27FC236}">
                <a16:creationId xmlns:a16="http://schemas.microsoft.com/office/drawing/2014/main" id="{03230E9F-B112-A942-A074-CD8A84B5D20C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393971" y="1512243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28">
            <a:extLst>
              <a:ext uri="{FF2B5EF4-FFF2-40B4-BE49-F238E27FC236}">
                <a16:creationId xmlns:a16="http://schemas.microsoft.com/office/drawing/2014/main" id="{87207781-3CF8-5C4F-8A3A-45F2A840BE6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388942" y="1509006"/>
            <a:ext cx="1846499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0" name="Text Placeholder 28">
            <a:extLst>
              <a:ext uri="{FF2B5EF4-FFF2-40B4-BE49-F238E27FC236}">
                <a16:creationId xmlns:a16="http://schemas.microsoft.com/office/drawing/2014/main" id="{1A9BF4D9-A6B4-DC42-8D55-D86730121E47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388942" y="1878391"/>
            <a:ext cx="1846499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71" indent="0">
              <a:buNone/>
              <a:defRPr/>
            </a:lvl2pPr>
            <a:lvl3pPr marL="914340" indent="0">
              <a:buNone/>
              <a:defRPr/>
            </a:lvl3pPr>
            <a:lvl4pPr marL="1371511" indent="0">
              <a:buNone/>
              <a:defRPr/>
            </a:lvl4pPr>
            <a:lvl5pPr marL="1828681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EDFD4D5C-8798-5F44-AAA1-0B132C9B9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7705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sset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606D22-175E-BF40-8DFD-DEA5AE8FA4D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38CCC-8785-8C45-9A10-C1E394385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53" t="1098"/>
          <a:stretch/>
        </p:blipFill>
        <p:spPr>
          <a:xfrm rot="10800000">
            <a:off x="0" y="0"/>
            <a:ext cx="152401" cy="68579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3978F2-6E80-6E44-9077-5CAA73D53CE5}"/>
              </a:ext>
            </a:extLst>
          </p:cNvPr>
          <p:cNvSpPr txBox="1">
            <a:spLocks/>
          </p:cNvSpPr>
          <p:nvPr/>
        </p:nvSpPr>
        <p:spPr>
          <a:xfrm>
            <a:off x="985446" y="693507"/>
            <a:ext cx="4048561" cy="5909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Asset Library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3B78F-42AA-1446-829A-DBD3A8A6011A}"/>
              </a:ext>
            </a:extLst>
          </p:cNvPr>
          <p:cNvSpPr txBox="1"/>
          <p:nvPr/>
        </p:nvSpPr>
        <p:spPr>
          <a:xfrm>
            <a:off x="985445" y="1380306"/>
            <a:ext cx="754895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 defTabSz="274302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1"/>
                </a:solidFill>
              </a:rPr>
              <a:t>Preview in presentation view to click each asset link.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9F76B-8801-2D49-8318-7D815537FE0A}"/>
              </a:ext>
            </a:extLst>
          </p:cNvPr>
          <p:cNvSpPr/>
          <p:nvPr/>
        </p:nvSpPr>
        <p:spPr>
          <a:xfrm>
            <a:off x="985445" y="327156"/>
            <a:ext cx="949299" cy="258532"/>
          </a:xfrm>
          <a:prstGeom prst="rect">
            <a:avLst/>
          </a:prstGeom>
        </p:spPr>
        <p:txBody>
          <a:bodyPr vert="horz" wrap="square" lIns="0" tIns="45720" rIns="0" bIns="45720" rtlCol="0" anchor="ctr">
            <a:spAutoFit/>
          </a:bodyPr>
          <a:lstStyle/>
          <a:p>
            <a:pPr lvl="0" indent="0" defTabSz="274302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RESOURCES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BB908-09A4-8143-8787-3CAE04BDA3CF}"/>
              </a:ext>
            </a:extLst>
          </p:cNvPr>
          <p:cNvSpPr/>
          <p:nvPr/>
        </p:nvSpPr>
        <p:spPr>
          <a:xfrm>
            <a:off x="4226523" y="4092085"/>
            <a:ext cx="4805757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	      Iconography       </a:t>
            </a:r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57877E-99FC-A94E-BF86-28A45292AC9B}"/>
              </a:ext>
            </a:extLst>
          </p:cNvPr>
          <p:cNvSpPr/>
          <p:nvPr/>
        </p:nvSpPr>
        <p:spPr>
          <a:xfrm>
            <a:off x="4207938" y="4092085"/>
            <a:ext cx="1300557" cy="12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FBBBDF-084F-3B4C-A333-E37C61BDDA0C}"/>
              </a:ext>
            </a:extLst>
          </p:cNvPr>
          <p:cNvGrpSpPr/>
          <p:nvPr/>
        </p:nvGrpSpPr>
        <p:grpSpPr>
          <a:xfrm>
            <a:off x="6781011" y="2209800"/>
            <a:ext cx="4805757" cy="1295400"/>
            <a:chOff x="6781009" y="2209800"/>
            <a:chExt cx="4805757" cy="1295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4A6984-7BDC-8E47-93D4-AE184FF3CC20}"/>
                </a:ext>
              </a:extLst>
            </p:cNvPr>
            <p:cNvSpPr/>
            <p:nvPr/>
          </p:nvSpPr>
          <p:spPr>
            <a:xfrm>
              <a:off x="6781009" y="2209800"/>
              <a:ext cx="4805757" cy="1295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</a:rPr>
                <a:t>	      Image Library     </a:t>
              </a:r>
              <a:r>
                <a:rPr lang="en-US" sz="280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&gt;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1426AA-4AB2-4846-A571-035774EEA3AE}"/>
                </a:ext>
              </a:extLst>
            </p:cNvPr>
            <p:cNvSpPr/>
            <p:nvPr/>
          </p:nvSpPr>
          <p:spPr>
            <a:xfrm>
              <a:off x="6781009" y="2209800"/>
              <a:ext cx="1300557" cy="129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0" name="Graphic 17">
              <a:extLst>
                <a:ext uri="{FF2B5EF4-FFF2-40B4-BE49-F238E27FC236}">
                  <a16:creationId xmlns:a16="http://schemas.microsoft.com/office/drawing/2014/main" id="{DA71015A-35C7-BA47-90C3-AFD11FFA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916332" y="2338599"/>
              <a:ext cx="1029910" cy="1029910"/>
            </a:xfrm>
            <a:prstGeom prst="rect">
              <a:avLst/>
            </a:prstGeom>
          </p:spPr>
        </p:pic>
      </p:grpSp>
      <p:pic>
        <p:nvPicPr>
          <p:cNvPr id="21" name="Graphic 18">
            <a:extLst>
              <a:ext uri="{FF2B5EF4-FFF2-40B4-BE49-F238E27FC236}">
                <a16:creationId xmlns:a16="http://schemas.microsoft.com/office/drawing/2014/main" id="{6C0AC328-8EE7-4C46-AB2A-8051195FCE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5598" y="4129088"/>
            <a:ext cx="1221395" cy="122139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A1EB0D-AB21-E646-890D-6D9F53FA2569}"/>
              </a:ext>
            </a:extLst>
          </p:cNvPr>
          <p:cNvGrpSpPr/>
          <p:nvPr/>
        </p:nvGrpSpPr>
        <p:grpSpPr>
          <a:xfrm>
            <a:off x="1006416" y="2209800"/>
            <a:ext cx="4805757" cy="1295400"/>
            <a:chOff x="1366443" y="2209800"/>
            <a:chExt cx="4805757" cy="12954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72A598-A31E-644C-833B-DA4FD816DAFF}"/>
                </a:ext>
              </a:extLst>
            </p:cNvPr>
            <p:cNvSpPr/>
            <p:nvPr/>
          </p:nvSpPr>
          <p:spPr>
            <a:xfrm>
              <a:off x="1366443" y="2209800"/>
              <a:ext cx="4805757" cy="1295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</a:rPr>
                <a:t>	      Style Guide	     </a:t>
              </a:r>
              <a:r>
                <a:rPr lang="en-US" sz="280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&gt;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ADFE81-4313-6D41-9B8F-6A047C963740}"/>
                </a:ext>
              </a:extLst>
            </p:cNvPr>
            <p:cNvSpPr/>
            <p:nvPr/>
          </p:nvSpPr>
          <p:spPr>
            <a:xfrm>
              <a:off x="1366443" y="2209800"/>
              <a:ext cx="1300557" cy="129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5" name="Image">
              <a:extLst>
                <a:ext uri="{FF2B5EF4-FFF2-40B4-BE49-F238E27FC236}">
                  <a16:creationId xmlns:a16="http://schemas.microsoft.com/office/drawing/2014/main" id="{C352132C-358B-CE4A-BEAF-89A72320A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3179" y="2645212"/>
              <a:ext cx="581396" cy="389052"/>
            </a:xfrm>
            <a:prstGeom prst="rect">
              <a:avLst/>
            </a:prstGeom>
            <a:ln w="12700">
              <a:miter lim="400000"/>
            </a:ln>
            <a:effectLst/>
          </p:spPr>
        </p:pic>
      </p:grpSp>
      <p:sp>
        <p:nvSpPr>
          <p:cNvPr id="26" name="Rectangle 25">
            <a:hlinkClick r:id="rId6"/>
            <a:extLst>
              <a:ext uri="{FF2B5EF4-FFF2-40B4-BE49-F238E27FC236}">
                <a16:creationId xmlns:a16="http://schemas.microsoft.com/office/drawing/2014/main" id="{DF65A14F-E321-2B4B-B865-D539762EF793}"/>
              </a:ext>
            </a:extLst>
          </p:cNvPr>
          <p:cNvSpPr/>
          <p:nvPr/>
        </p:nvSpPr>
        <p:spPr>
          <a:xfrm>
            <a:off x="6629400" y="2053455"/>
            <a:ext cx="512064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>
            <a:hlinkClick r:id="rId7"/>
            <a:extLst>
              <a:ext uri="{FF2B5EF4-FFF2-40B4-BE49-F238E27FC236}">
                <a16:creationId xmlns:a16="http://schemas.microsoft.com/office/drawing/2014/main" id="{1AAC7B84-C3AC-2B45-A9B9-8A0B19F77EEE}"/>
              </a:ext>
            </a:extLst>
          </p:cNvPr>
          <p:cNvSpPr/>
          <p:nvPr/>
        </p:nvSpPr>
        <p:spPr>
          <a:xfrm>
            <a:off x="848973" y="2057400"/>
            <a:ext cx="512064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hlinkClick r:id="rId8"/>
            <a:extLst>
              <a:ext uri="{FF2B5EF4-FFF2-40B4-BE49-F238E27FC236}">
                <a16:creationId xmlns:a16="http://schemas.microsoft.com/office/drawing/2014/main" id="{D4311FC0-AAB1-7C4C-990D-1461CBCFF6FB}"/>
              </a:ext>
            </a:extLst>
          </p:cNvPr>
          <p:cNvSpPr/>
          <p:nvPr/>
        </p:nvSpPr>
        <p:spPr>
          <a:xfrm>
            <a:off x="4069080" y="3940612"/>
            <a:ext cx="512064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A1A9DD7B-E7F0-8F4C-8FE9-D756101BC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8034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99ECA7-B3B5-8D4E-B208-AF0291053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31" name="Image">
            <a:extLst>
              <a:ext uri="{FF2B5EF4-FFF2-40B4-BE49-F238E27FC236}">
                <a16:creationId xmlns:a16="http://schemas.microsoft.com/office/drawing/2014/main" id="{9A615E0E-DE69-A645-902E-023559915E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6BD6219-57F7-8446-9CFB-54D62923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695227"/>
            <a:ext cx="5155323" cy="535531"/>
          </a:xfrm>
        </p:spPr>
        <p:txBody>
          <a:bodyPr lIns="0" rIns="0"/>
          <a:lstStyle>
            <a:lvl1pPr algn="ctr">
              <a:defRPr sz="3200"/>
            </a:lvl1pPr>
          </a:lstStyle>
          <a:p>
            <a:r>
              <a:rPr lang="en-US"/>
              <a:t>Elements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17E6C8D9-8AA3-4B4E-BFD6-648DDCA1BA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1285" y="327155"/>
            <a:ext cx="10542129" cy="258532"/>
          </a:xfrm>
        </p:spPr>
        <p:txBody>
          <a:bodyPr wrap="square" anchor="ctr">
            <a:spAutoFit/>
          </a:bodyPr>
          <a:lstStyle>
            <a:lvl1pPr marL="0" marR="0" indent="0" algn="l" defTabSz="27430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marL="0" marR="0" lvl="0" indent="0" algn="l" defTabSz="27430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RESOURCES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23197-CDCD-7B41-A4DF-E6E6F729FF4B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0E5B92-5E41-1949-A6B9-5608A6D04F18}"/>
              </a:ext>
            </a:extLst>
          </p:cNvPr>
          <p:cNvSpPr txBox="1">
            <a:spLocks/>
          </p:cNvSpPr>
          <p:nvPr/>
        </p:nvSpPr>
        <p:spPr>
          <a:xfrm>
            <a:off x="6592348" y="695226"/>
            <a:ext cx="5155323" cy="5355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Key Hardware and BU Icons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43F334-99D6-A04D-AADE-897F228DD41B}"/>
              </a:ext>
            </a:extLst>
          </p:cNvPr>
          <p:cNvGrpSpPr/>
          <p:nvPr/>
        </p:nvGrpSpPr>
        <p:grpSpPr>
          <a:xfrm>
            <a:off x="6676234" y="1198679"/>
            <a:ext cx="4789365" cy="4442204"/>
            <a:chOff x="6676233" y="1305206"/>
            <a:chExt cx="4789365" cy="444220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68AACD-D15E-9744-8784-F57B74EC8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1198" y="4620636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EDBCE7-2CE5-9B45-BFA8-E9B9255C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1886" y="2362965"/>
              <a:ext cx="914400" cy="914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427688-BFFE-5C48-8B77-FE7B237A7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28302" y="2461987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E9D094-B7A3-6F4A-855C-3B98E0CB4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7234" y="1470997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14E28B-5156-E445-B313-AB75CD9F7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5794" y="1470997"/>
              <a:ext cx="914400" cy="914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F54CF5-1804-FC4E-BF6E-0A1005BD6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57990" y="3616382"/>
              <a:ext cx="914400" cy="914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EDF0B12-EF06-7C4A-B5C2-7247F6CC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93166" y="2434970"/>
              <a:ext cx="914400" cy="914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49EF9E4-54C6-5B46-8B1E-E4D752EF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68004" y="4679330"/>
              <a:ext cx="914400" cy="9144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7FC2E8-7BB8-DE48-8A4D-8399C467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48196" y="1305206"/>
              <a:ext cx="914400" cy="9144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45D5238-C481-E047-AE6E-2A6718FF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30981" y="1464927"/>
              <a:ext cx="914400" cy="914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2EAAC6-3492-1E43-BADE-652DD06E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76233" y="1470997"/>
              <a:ext cx="914400" cy="914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CA900E-2D54-7042-845F-453FC0264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08142" y="4721662"/>
              <a:ext cx="914400" cy="9144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820332-615D-EA4C-BB6A-E1631428D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89026" y="4721662"/>
              <a:ext cx="914400" cy="914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F7F5091-F550-4A44-887E-88CF50634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41886" y="3747011"/>
              <a:ext cx="914400" cy="9144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11487D-5642-9140-B9F9-5DCF6F73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04483" y="3492100"/>
              <a:ext cx="914400" cy="9144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F10C472-A33E-FB4E-AB0F-92C7D53C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81945" y="4615016"/>
              <a:ext cx="914400" cy="914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576359-930A-6F40-8A7B-129C07C8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500194" y="3737293"/>
              <a:ext cx="914400" cy="9144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06E844-0338-E547-B631-A26B1604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632806" y="3613123"/>
              <a:ext cx="914400" cy="9144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B6BAC03-2BC2-F34F-A520-6A94FE720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650350" y="2347705"/>
              <a:ext cx="914400" cy="9144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AEFF5B4-B8D6-CB45-8F0E-BF49389FD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616002" y="2347705"/>
              <a:ext cx="914400" cy="9144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89E3B4-F55C-514D-82B3-F693A0E5C5ED}"/>
                </a:ext>
              </a:extLst>
            </p:cNvPr>
            <p:cNvSpPr txBox="1"/>
            <p:nvPr/>
          </p:nvSpPr>
          <p:spPr>
            <a:xfrm>
              <a:off x="6778449" y="2131632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PXI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4E875A-E478-A249-9062-233E6B2492DA}"/>
                </a:ext>
              </a:extLst>
            </p:cNvPr>
            <p:cNvSpPr txBox="1"/>
            <p:nvPr/>
          </p:nvSpPr>
          <p:spPr>
            <a:xfrm>
              <a:off x="7716097" y="2111884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 err="1"/>
                <a:t>cRIO</a:t>
              </a:r>
              <a:endParaRPr lang="en-US" sz="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AB4C00-49FF-2246-B40F-9675F90C27C2}"/>
                </a:ext>
              </a:extLst>
            </p:cNvPr>
            <p:cNvSpPr txBox="1"/>
            <p:nvPr/>
          </p:nvSpPr>
          <p:spPr>
            <a:xfrm>
              <a:off x="8684741" y="2111884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cDAQ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1EA4F0-E0B1-8F4B-A1E4-0DAED2CEC3AB}"/>
                </a:ext>
              </a:extLst>
            </p:cNvPr>
            <p:cNvSpPr txBox="1"/>
            <p:nvPr/>
          </p:nvSpPr>
          <p:spPr>
            <a:xfrm>
              <a:off x="9630138" y="2111884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PXI Module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26D126-99B5-AB4E-9B7A-EEDED3D346A5}"/>
                </a:ext>
              </a:extLst>
            </p:cNvPr>
            <p:cNvSpPr txBox="1"/>
            <p:nvPr/>
          </p:nvSpPr>
          <p:spPr>
            <a:xfrm>
              <a:off x="10673659" y="2111884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STS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0CC51D-DAF7-7349-99F4-9073EF3E92A8}"/>
                </a:ext>
              </a:extLst>
            </p:cNvPr>
            <p:cNvSpPr txBox="1"/>
            <p:nvPr/>
          </p:nvSpPr>
          <p:spPr>
            <a:xfrm>
              <a:off x="6778449" y="3180093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Software LabVIEW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2B7650-963E-F94F-A16D-68A9559C004A}"/>
                </a:ext>
              </a:extLst>
            </p:cNvPr>
            <p:cNvSpPr txBox="1"/>
            <p:nvPr/>
          </p:nvSpPr>
          <p:spPr>
            <a:xfrm>
              <a:off x="7716097" y="3180093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ATE Rack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BA9645-2146-A547-8D8A-6C6E49E91F9B}"/>
                </a:ext>
              </a:extLst>
            </p:cNvPr>
            <p:cNvSpPr txBox="1"/>
            <p:nvPr/>
          </p:nvSpPr>
          <p:spPr>
            <a:xfrm>
              <a:off x="8684741" y="3180092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ATE Rack with Monitor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4DB854-CD42-0C4F-ADFC-6D470ACD7141}"/>
                </a:ext>
              </a:extLst>
            </p:cNvPr>
            <p:cNvSpPr txBox="1"/>
            <p:nvPr/>
          </p:nvSpPr>
          <p:spPr>
            <a:xfrm>
              <a:off x="9630138" y="3180093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 err="1"/>
                <a:t>sbRIO</a:t>
              </a:r>
              <a:endParaRPr lang="en-US" sz="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6A0106-1DB6-9244-A824-9065E4D9ACC5}"/>
                </a:ext>
              </a:extLst>
            </p:cNvPr>
            <p:cNvSpPr txBox="1"/>
            <p:nvPr/>
          </p:nvSpPr>
          <p:spPr>
            <a:xfrm>
              <a:off x="10649579" y="3180093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 err="1"/>
                <a:t>sbRIO</a:t>
              </a:r>
              <a:r>
                <a:rPr lang="en-US" sz="800"/>
                <a:t> with Monitor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4606A8-453D-5641-A98E-A70AEB290331}"/>
                </a:ext>
              </a:extLst>
            </p:cNvPr>
            <p:cNvSpPr txBox="1"/>
            <p:nvPr/>
          </p:nvSpPr>
          <p:spPr>
            <a:xfrm>
              <a:off x="6778449" y="4305761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Machine Vision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29895FE-E078-9B4C-8804-7AE514F00819}"/>
                </a:ext>
              </a:extLst>
            </p:cNvPr>
            <p:cNvSpPr txBox="1"/>
            <p:nvPr/>
          </p:nvSpPr>
          <p:spPr>
            <a:xfrm>
              <a:off x="7716097" y="4305761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DAQ Device Wireless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D59C65-9DD7-B641-9A90-931E0405931E}"/>
                </a:ext>
              </a:extLst>
            </p:cNvPr>
            <p:cNvSpPr txBox="1"/>
            <p:nvPr/>
          </p:nvSpPr>
          <p:spPr>
            <a:xfrm>
              <a:off x="8653745" y="4305761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USRP RIO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8A326D-9FE6-CA47-8907-AB30D11A739C}"/>
                </a:ext>
              </a:extLst>
            </p:cNvPr>
            <p:cNvSpPr txBox="1"/>
            <p:nvPr/>
          </p:nvSpPr>
          <p:spPr>
            <a:xfrm>
              <a:off x="9630138" y="4305761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 err="1"/>
                <a:t>FlexRIO</a:t>
              </a:r>
              <a:r>
                <a:rPr lang="en-US" sz="800"/>
                <a:t> Controller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2A0F6D0-6FF2-4541-8BC7-A02989837AB1}"/>
                </a:ext>
              </a:extLst>
            </p:cNvPr>
            <p:cNvSpPr txBox="1"/>
            <p:nvPr/>
          </p:nvSpPr>
          <p:spPr>
            <a:xfrm>
              <a:off x="10649579" y="4305761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Network </a:t>
              </a:r>
              <a:r>
                <a:rPr lang="en-US" sz="800" err="1"/>
                <a:t>Swtitch</a:t>
              </a:r>
              <a:endParaRPr lang="en-US" sz="8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2E3CD12-C271-EB40-B305-8A2ECB4B0EC3}"/>
                </a:ext>
              </a:extLst>
            </p:cNvPr>
            <p:cNvSpPr txBox="1"/>
            <p:nvPr/>
          </p:nvSpPr>
          <p:spPr>
            <a:xfrm>
              <a:off x="6778449" y="5408856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HIL </a:t>
              </a:r>
              <a:br>
                <a:rPr lang="en-US" sz="800"/>
              </a:br>
              <a:r>
                <a:rPr lang="en-US" sz="800"/>
                <a:t>Simulator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5C6E8B7-3FA4-EB49-934F-711084361385}"/>
                </a:ext>
              </a:extLst>
            </p:cNvPr>
            <p:cNvSpPr txBox="1"/>
            <p:nvPr/>
          </p:nvSpPr>
          <p:spPr>
            <a:xfrm>
              <a:off x="7716097" y="5408857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Software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B67EFAD-5D86-4647-A90B-5D86C440BC60}"/>
                </a:ext>
              </a:extLst>
            </p:cNvPr>
            <p:cNvSpPr txBox="1"/>
            <p:nvPr/>
          </p:nvSpPr>
          <p:spPr>
            <a:xfrm>
              <a:off x="8653745" y="5408857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PCI Board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2A31434-817F-A94F-91F6-D4D1763FEB3E}"/>
                </a:ext>
              </a:extLst>
            </p:cNvPr>
            <p:cNvSpPr txBox="1"/>
            <p:nvPr/>
          </p:nvSpPr>
          <p:spPr>
            <a:xfrm>
              <a:off x="9630138" y="5408857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PXI Board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AEF42-75A2-D546-A5AF-FEE8C357DA67}"/>
                </a:ext>
              </a:extLst>
            </p:cNvPr>
            <p:cNvSpPr txBox="1"/>
            <p:nvPr/>
          </p:nvSpPr>
          <p:spPr>
            <a:xfrm>
              <a:off x="10649579" y="5470412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Desktop PC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70A7DE8-299A-314B-A8DA-455104F4B151}"/>
              </a:ext>
            </a:extLst>
          </p:cNvPr>
          <p:cNvGrpSpPr/>
          <p:nvPr/>
        </p:nvGrpSpPr>
        <p:grpSpPr>
          <a:xfrm>
            <a:off x="6688054" y="5590080"/>
            <a:ext cx="4752145" cy="1153538"/>
            <a:chOff x="6688053" y="5590075"/>
            <a:chExt cx="4752145" cy="115353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41EEAA9-E207-804D-934B-695BA693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688053" y="5663100"/>
              <a:ext cx="889000" cy="889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6E15B15-FB6E-7244-8BD6-0AE2B13C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815648" y="5686609"/>
              <a:ext cx="889000" cy="889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D83C4E7-E1E1-2E49-813A-0903631F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551198" y="5590075"/>
              <a:ext cx="889000" cy="889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26F5529-A9DB-2A4E-B37B-3DEC116D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917453" y="5642074"/>
              <a:ext cx="889000" cy="889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2600342-CCDC-6044-8A3E-DD594A04C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574758" y="5643827"/>
              <a:ext cx="889000" cy="88900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ED5A097-F973-C94F-A37D-5C720BEC343B}"/>
                </a:ext>
              </a:extLst>
            </p:cNvPr>
            <p:cNvSpPr txBox="1"/>
            <p:nvPr/>
          </p:nvSpPr>
          <p:spPr>
            <a:xfrm>
              <a:off x="6778449" y="652816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Transportation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837FB06-CB7D-7741-85CB-FF9F5F2924F8}"/>
                </a:ext>
              </a:extLst>
            </p:cNvPr>
            <p:cNvSpPr txBox="1"/>
            <p:nvPr/>
          </p:nvSpPr>
          <p:spPr>
            <a:xfrm>
              <a:off x="7906700" y="652816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Semiconductor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ED417C-0BDD-CF4C-833F-09A2C7E1D9C4}"/>
                </a:ext>
              </a:extLst>
            </p:cNvPr>
            <p:cNvSpPr txBox="1"/>
            <p:nvPr/>
          </p:nvSpPr>
          <p:spPr>
            <a:xfrm>
              <a:off x="9294635" y="6528167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ADG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D7EECD-2327-3A4F-A8BA-7F5FE531985A}"/>
                </a:ext>
              </a:extLst>
            </p:cNvPr>
            <p:cNvSpPr txBox="1"/>
            <p:nvPr/>
          </p:nvSpPr>
          <p:spPr>
            <a:xfrm>
              <a:off x="10693223" y="6528167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2"/>
              <a:r>
                <a:rPr lang="en-US" sz="800"/>
                <a:t>Portfolio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A920664E-C0AC-A44D-A008-8BE761B2A702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944"/>
          <a:stretch/>
        </p:blipFill>
        <p:spPr>
          <a:xfrm flipH="1">
            <a:off x="1338078" y="2146873"/>
            <a:ext cx="581793" cy="406252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AD820F6-375C-6548-BE3D-A7706C3C595B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201"/>
          <a:stretch/>
        </p:blipFill>
        <p:spPr>
          <a:xfrm flipH="1">
            <a:off x="2111824" y="2139842"/>
            <a:ext cx="565744" cy="4062521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C34BF30-7E2C-F64D-B4CA-9397B89B63B3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96" r="30049"/>
          <a:stretch/>
        </p:blipFill>
        <p:spPr>
          <a:xfrm flipH="1">
            <a:off x="2874778" y="2139842"/>
            <a:ext cx="581793" cy="4062523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B6D10-F0D0-8A4A-AC3B-29CCAFBEF483}"/>
              </a:ext>
            </a:extLst>
          </p:cNvPr>
          <p:cNvCxnSpPr>
            <a:cxnSpLocks/>
          </p:cNvCxnSpPr>
          <p:nvPr/>
        </p:nvCxnSpPr>
        <p:spPr>
          <a:xfrm>
            <a:off x="4102085" y="3111200"/>
            <a:ext cx="1524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ABC5F25-1B11-8440-8411-4FA8BF3643EF}"/>
              </a:ext>
            </a:extLst>
          </p:cNvPr>
          <p:cNvCxnSpPr>
            <a:cxnSpLocks/>
          </p:cNvCxnSpPr>
          <p:nvPr/>
        </p:nvCxnSpPr>
        <p:spPr>
          <a:xfrm>
            <a:off x="4102085" y="3418177"/>
            <a:ext cx="14478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ECD0C60-10A9-8241-BF93-3CAF2930B380}"/>
              </a:ext>
            </a:extLst>
          </p:cNvPr>
          <p:cNvGrpSpPr/>
          <p:nvPr/>
        </p:nvGrpSpPr>
        <p:grpSpPr>
          <a:xfrm>
            <a:off x="4102087" y="2162112"/>
            <a:ext cx="654759" cy="654759"/>
            <a:chOff x="5017198" y="2606148"/>
            <a:chExt cx="1645920" cy="164592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78EC8D2-4C32-AE40-8A7C-65F8B38FB60D}"/>
                </a:ext>
              </a:extLst>
            </p:cNvPr>
            <p:cNvSpPr/>
            <p:nvPr/>
          </p:nvSpPr>
          <p:spPr>
            <a:xfrm>
              <a:off x="5017198" y="3429108"/>
              <a:ext cx="822960" cy="82296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AE85A9B-EBE3-1142-84D1-047E9C189E98}"/>
                </a:ext>
              </a:extLst>
            </p:cNvPr>
            <p:cNvSpPr/>
            <p:nvPr/>
          </p:nvSpPr>
          <p:spPr>
            <a:xfrm>
              <a:off x="5840158" y="2606148"/>
              <a:ext cx="822960" cy="82296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76" name="Arc 75">
            <a:extLst>
              <a:ext uri="{FF2B5EF4-FFF2-40B4-BE49-F238E27FC236}">
                <a16:creationId xmlns:a16="http://schemas.microsoft.com/office/drawing/2014/main" id="{544F045B-F37D-F040-B508-4F819EB9444C}"/>
              </a:ext>
            </a:extLst>
          </p:cNvPr>
          <p:cNvSpPr/>
          <p:nvPr/>
        </p:nvSpPr>
        <p:spPr>
          <a:xfrm flipV="1">
            <a:off x="2278968" y="2373059"/>
            <a:ext cx="3301399" cy="2473583"/>
          </a:xfrm>
          <a:prstGeom prst="arc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2231C0CF-FC47-F34F-84B1-5E3EDBE15164}"/>
              </a:ext>
            </a:extLst>
          </p:cNvPr>
          <p:cNvSpPr/>
          <p:nvPr/>
        </p:nvSpPr>
        <p:spPr>
          <a:xfrm flipV="1">
            <a:off x="4541779" y="4079996"/>
            <a:ext cx="361580" cy="346384"/>
          </a:xfrm>
          <a:prstGeom prst="arc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689F19D-11FC-174B-A709-4444D85E1888}"/>
              </a:ext>
            </a:extLst>
          </p:cNvPr>
          <p:cNvGrpSpPr/>
          <p:nvPr/>
        </p:nvGrpSpPr>
        <p:grpSpPr>
          <a:xfrm>
            <a:off x="3848715" y="5026672"/>
            <a:ext cx="361580" cy="750645"/>
            <a:chOff x="3505200" y="4710423"/>
            <a:chExt cx="361580" cy="750645"/>
          </a:xfrm>
        </p:grpSpPr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68F79B50-6E8B-6049-9AAB-9277BC07561D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6E5A353-13E1-104E-9C0B-B5A7EDAAABFA}"/>
                </a:ext>
              </a:extLst>
            </p:cNvPr>
            <p:cNvCxnSpPr>
              <a:cxnSpLocks/>
              <a:stCxn id="81" idx="2"/>
              <a:endCxn id="79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89F54012-0196-7B47-A1A0-CBB19A79942E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B69E13-1A14-9446-B49A-941B33990614}"/>
              </a:ext>
            </a:extLst>
          </p:cNvPr>
          <p:cNvGrpSpPr/>
          <p:nvPr/>
        </p:nvGrpSpPr>
        <p:grpSpPr>
          <a:xfrm flipH="1">
            <a:off x="4426231" y="5026672"/>
            <a:ext cx="361580" cy="750645"/>
            <a:chOff x="3505200" y="4710423"/>
            <a:chExt cx="361580" cy="750645"/>
          </a:xfrm>
        </p:grpSpPr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CA99781-3476-6241-B901-1BF485A67362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23A09E0-1C25-844D-840D-BD451C4ACA2C}"/>
                </a:ext>
              </a:extLst>
            </p:cNvPr>
            <p:cNvCxnSpPr>
              <a:cxnSpLocks/>
              <a:stCxn id="85" idx="2"/>
              <a:endCxn id="83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0899CED9-7154-4642-801E-EC2259F5BB2D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28CF8E3-DDD2-AB42-BD22-9CE13123CBFB}"/>
              </a:ext>
            </a:extLst>
          </p:cNvPr>
          <p:cNvGrpSpPr/>
          <p:nvPr/>
        </p:nvGrpSpPr>
        <p:grpSpPr>
          <a:xfrm rot="5400000" flipV="1">
            <a:off x="5022999" y="4642739"/>
            <a:ext cx="361580" cy="750645"/>
            <a:chOff x="3505200" y="4710423"/>
            <a:chExt cx="361580" cy="750645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53F8BA28-0308-D247-B5AA-1958CFB30FD5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954F124-D16E-D347-8206-7A429451A7DA}"/>
                </a:ext>
              </a:extLst>
            </p:cNvPr>
            <p:cNvCxnSpPr>
              <a:cxnSpLocks/>
              <a:stCxn id="89" idx="2"/>
              <a:endCxn id="87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341D438A-581D-7746-816B-8A4D61CB0E23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FBAF957-D455-044B-BC2E-A09163040568}"/>
              </a:ext>
            </a:extLst>
          </p:cNvPr>
          <p:cNvGrpSpPr/>
          <p:nvPr/>
        </p:nvGrpSpPr>
        <p:grpSpPr>
          <a:xfrm rot="16200000" flipV="1">
            <a:off x="5022999" y="5313924"/>
            <a:ext cx="361580" cy="750645"/>
            <a:chOff x="3505200" y="4710423"/>
            <a:chExt cx="361580" cy="750645"/>
          </a:xfrm>
        </p:grpSpPr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5253779F-7424-EA4C-8B51-0B6185BE71F7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5F48B44-E636-6646-B14E-25C72AECA5A9}"/>
                </a:ext>
              </a:extLst>
            </p:cNvPr>
            <p:cNvCxnSpPr>
              <a:cxnSpLocks/>
              <a:stCxn id="93" idx="2"/>
              <a:endCxn id="91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67EAFE37-8E61-1A40-93AF-447AD4FA767E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C4C7ABF-8BA4-7541-8071-529AEB9F11C1}"/>
              </a:ext>
            </a:extLst>
          </p:cNvPr>
          <p:cNvGrpSpPr/>
          <p:nvPr/>
        </p:nvGrpSpPr>
        <p:grpSpPr>
          <a:xfrm>
            <a:off x="977901" y="1650402"/>
            <a:ext cx="5178165" cy="4877401"/>
            <a:chOff x="977900" y="1650399"/>
            <a:chExt cx="5178165" cy="4877401"/>
          </a:xfrm>
        </p:grpSpPr>
        <p:sp>
          <p:nvSpPr>
            <p:cNvPr id="95" name="Round Single Corner Rectangle 16">
              <a:extLst>
                <a:ext uri="{FF2B5EF4-FFF2-40B4-BE49-F238E27FC236}">
                  <a16:creationId xmlns:a16="http://schemas.microsoft.com/office/drawing/2014/main" id="{BF7CA4C2-408F-A943-BD5D-5E4AB83B614E}"/>
                </a:ext>
              </a:extLst>
            </p:cNvPr>
            <p:cNvSpPr/>
            <p:nvPr/>
          </p:nvSpPr>
          <p:spPr>
            <a:xfrm>
              <a:off x="5501642" y="1650399"/>
              <a:ext cx="654423" cy="545697"/>
            </a:xfrm>
            <a:custGeom>
              <a:avLst/>
              <a:gdLst>
                <a:gd name="connsiteX0" fmla="*/ 0 w 8651874"/>
                <a:gd name="connsiteY0" fmla="*/ 0 h 3738403"/>
                <a:gd name="connsiteX1" fmla="*/ 7913502 w 8651874"/>
                <a:gd name="connsiteY1" fmla="*/ 0 h 3738403"/>
                <a:gd name="connsiteX2" fmla="*/ 8651874 w 8651874"/>
                <a:gd name="connsiteY2" fmla="*/ 738372 h 3738403"/>
                <a:gd name="connsiteX3" fmla="*/ 8651874 w 8651874"/>
                <a:gd name="connsiteY3" fmla="*/ 3738403 h 3738403"/>
                <a:gd name="connsiteX4" fmla="*/ 0 w 8651874"/>
                <a:gd name="connsiteY4" fmla="*/ 3738403 h 3738403"/>
                <a:gd name="connsiteX5" fmla="*/ 0 w 8651874"/>
                <a:gd name="connsiteY5" fmla="*/ 0 h 3738403"/>
                <a:gd name="connsiteX0" fmla="*/ 0 w 8651874"/>
                <a:gd name="connsiteY0" fmla="*/ 3738403 h 3829843"/>
                <a:gd name="connsiteX1" fmla="*/ 0 w 8651874"/>
                <a:gd name="connsiteY1" fmla="*/ 0 h 3829843"/>
                <a:gd name="connsiteX2" fmla="*/ 7913502 w 8651874"/>
                <a:gd name="connsiteY2" fmla="*/ 0 h 3829843"/>
                <a:gd name="connsiteX3" fmla="*/ 8651874 w 8651874"/>
                <a:gd name="connsiteY3" fmla="*/ 738372 h 3829843"/>
                <a:gd name="connsiteX4" fmla="*/ 8651874 w 8651874"/>
                <a:gd name="connsiteY4" fmla="*/ 3738403 h 3829843"/>
                <a:gd name="connsiteX5" fmla="*/ 91440 w 8651874"/>
                <a:gd name="connsiteY5" fmla="*/ 3829843 h 3829843"/>
                <a:gd name="connsiteX0" fmla="*/ 0 w 8651874"/>
                <a:gd name="connsiteY0" fmla="*/ 3738403 h 3738403"/>
                <a:gd name="connsiteX1" fmla="*/ 0 w 8651874"/>
                <a:gd name="connsiteY1" fmla="*/ 0 h 3738403"/>
                <a:gd name="connsiteX2" fmla="*/ 7913502 w 8651874"/>
                <a:gd name="connsiteY2" fmla="*/ 0 h 3738403"/>
                <a:gd name="connsiteX3" fmla="*/ 8651874 w 8651874"/>
                <a:gd name="connsiteY3" fmla="*/ 738372 h 3738403"/>
                <a:gd name="connsiteX4" fmla="*/ 8651874 w 8651874"/>
                <a:gd name="connsiteY4" fmla="*/ 3738403 h 3738403"/>
                <a:gd name="connsiteX0" fmla="*/ 0 w 8651874"/>
                <a:gd name="connsiteY0" fmla="*/ 0 h 3738403"/>
                <a:gd name="connsiteX1" fmla="*/ 7913502 w 8651874"/>
                <a:gd name="connsiteY1" fmla="*/ 0 h 3738403"/>
                <a:gd name="connsiteX2" fmla="*/ 8651874 w 8651874"/>
                <a:gd name="connsiteY2" fmla="*/ 738372 h 3738403"/>
                <a:gd name="connsiteX3" fmla="*/ 8651874 w 8651874"/>
                <a:gd name="connsiteY3" fmla="*/ 3738403 h 3738403"/>
                <a:gd name="connsiteX0" fmla="*/ 0 w 8651874"/>
                <a:gd name="connsiteY0" fmla="*/ 0 h 4350654"/>
                <a:gd name="connsiteX1" fmla="*/ 7913502 w 8651874"/>
                <a:gd name="connsiteY1" fmla="*/ 0 h 4350654"/>
                <a:gd name="connsiteX2" fmla="*/ 8651874 w 8651874"/>
                <a:gd name="connsiteY2" fmla="*/ 738372 h 4350654"/>
                <a:gd name="connsiteX3" fmla="*/ 8651874 w 8651874"/>
                <a:gd name="connsiteY3" fmla="*/ 4350654 h 4350654"/>
                <a:gd name="connsiteX0" fmla="*/ 0 w 8662509"/>
                <a:gd name="connsiteY0" fmla="*/ 0 h 4401675"/>
                <a:gd name="connsiteX1" fmla="*/ 7913502 w 8662509"/>
                <a:gd name="connsiteY1" fmla="*/ 0 h 4401675"/>
                <a:gd name="connsiteX2" fmla="*/ 8651874 w 8662509"/>
                <a:gd name="connsiteY2" fmla="*/ 738372 h 4401675"/>
                <a:gd name="connsiteX3" fmla="*/ 8662509 w 8662509"/>
                <a:gd name="connsiteY3" fmla="*/ 4401675 h 4401675"/>
                <a:gd name="connsiteX0" fmla="*/ 0 w 8651874"/>
                <a:gd name="connsiteY0" fmla="*/ 0 h 738372"/>
                <a:gd name="connsiteX1" fmla="*/ 7913502 w 8651874"/>
                <a:gd name="connsiteY1" fmla="*/ 0 h 738372"/>
                <a:gd name="connsiteX2" fmla="*/ 8651874 w 8651874"/>
                <a:gd name="connsiteY2" fmla="*/ 738372 h 738372"/>
                <a:gd name="connsiteX0" fmla="*/ 0 w 738372"/>
                <a:gd name="connsiteY0" fmla="*/ 0 h 738372"/>
                <a:gd name="connsiteX1" fmla="*/ 738372 w 738372"/>
                <a:gd name="connsiteY1" fmla="*/ 738372 h 7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8372" h="738372">
                  <a:moveTo>
                    <a:pt x="0" y="0"/>
                  </a:moveTo>
                  <a:cubicBezTo>
                    <a:pt x="407792" y="0"/>
                    <a:pt x="738372" y="330580"/>
                    <a:pt x="738372" y="73837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FA3613B-9B7A-914F-99D4-3DD1F6C788AA}"/>
                </a:ext>
              </a:extLst>
            </p:cNvPr>
            <p:cNvCxnSpPr>
              <a:cxnSpLocks/>
              <a:stCxn id="95" idx="0"/>
            </p:cNvCxnSpPr>
            <p:nvPr/>
          </p:nvCxnSpPr>
          <p:spPr>
            <a:xfrm flipH="1">
              <a:off x="977900" y="1650399"/>
              <a:ext cx="45237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33593B-E27B-F842-B2A5-4CE9EECA51AB}"/>
                </a:ext>
              </a:extLst>
            </p:cNvPr>
            <p:cNvCxnSpPr>
              <a:cxnSpLocks/>
              <a:stCxn id="95" idx="1"/>
            </p:cNvCxnSpPr>
            <p:nvPr/>
          </p:nvCxnSpPr>
          <p:spPr>
            <a:xfrm flipH="1">
              <a:off x="6153010" y="2196096"/>
              <a:ext cx="3055" cy="43317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Slide Number Placeholder 3">
            <a:extLst>
              <a:ext uri="{FF2B5EF4-FFF2-40B4-BE49-F238E27FC236}">
                <a16:creationId xmlns:a16="http://schemas.microsoft.com/office/drawing/2014/main" id="{69319921-96C9-DB46-8FDE-8DA8FC801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5012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33379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Quote Slide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36E5E28-53C6-5041-B4C9-5A2BA0637CE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83522" y="2860087"/>
            <a:ext cx="2235871" cy="2699367"/>
          </a:xfrm>
          <a:custGeom>
            <a:avLst/>
            <a:gdLst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1726650 h 4617770"/>
              <a:gd name="connsiteX12" fmla="*/ 1726650 w 3825439"/>
              <a:gd name="connsiteY12" fmla="*/ 0 h 4617770"/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1726650 h 4617770"/>
              <a:gd name="connsiteX12" fmla="*/ 1818090 w 3825439"/>
              <a:gd name="connsiteY12" fmla="*/ 91440 h 4617770"/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1726650 h 4617770"/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62237 h 4617770"/>
              <a:gd name="connsiteX0" fmla="*/ 1726650 w 3825439"/>
              <a:gd name="connsiteY0" fmla="*/ 4875 h 4622645"/>
              <a:gd name="connsiteX1" fmla="*/ 3825439 w 3825439"/>
              <a:gd name="connsiteY1" fmla="*/ 4875 h 4622645"/>
              <a:gd name="connsiteX2" fmla="*/ 3825439 w 3825439"/>
              <a:gd name="connsiteY2" fmla="*/ 4933 h 4622645"/>
              <a:gd name="connsiteX3" fmla="*/ 2911893 w 3825439"/>
              <a:gd name="connsiteY3" fmla="*/ 4933 h 4622645"/>
              <a:gd name="connsiteX4" fmla="*/ 2911893 w 3825439"/>
              <a:gd name="connsiteY4" fmla="*/ 920389 h 4622645"/>
              <a:gd name="connsiteX5" fmla="*/ 3825439 w 3825439"/>
              <a:gd name="connsiteY5" fmla="*/ 920389 h 4622645"/>
              <a:gd name="connsiteX6" fmla="*/ 3825439 w 3825439"/>
              <a:gd name="connsiteY6" fmla="*/ 2895995 h 4622645"/>
              <a:gd name="connsiteX7" fmla="*/ 2098789 w 3825439"/>
              <a:gd name="connsiteY7" fmla="*/ 4622645 h 4622645"/>
              <a:gd name="connsiteX8" fmla="*/ 1334310 w 3825439"/>
              <a:gd name="connsiteY8" fmla="*/ 4622645 h 4622645"/>
              <a:gd name="connsiteX9" fmla="*/ 1334310 w 3825439"/>
              <a:gd name="connsiteY9" fmla="*/ 3958603 h 4622645"/>
              <a:gd name="connsiteX10" fmla="*/ 0 w 3825439"/>
              <a:gd name="connsiteY10" fmla="*/ 3958603 h 4622645"/>
              <a:gd name="connsiteX11" fmla="*/ 0 w 3825439"/>
              <a:gd name="connsiteY11" fmla="*/ 0 h 4622645"/>
              <a:gd name="connsiteX0" fmla="*/ 1726650 w 3825439"/>
              <a:gd name="connsiteY0" fmla="*/ 4875 h 4622645"/>
              <a:gd name="connsiteX1" fmla="*/ 3825439 w 3825439"/>
              <a:gd name="connsiteY1" fmla="*/ 4875 h 4622645"/>
              <a:gd name="connsiteX2" fmla="*/ 3825439 w 3825439"/>
              <a:gd name="connsiteY2" fmla="*/ 4933 h 4622645"/>
              <a:gd name="connsiteX3" fmla="*/ 2911893 w 3825439"/>
              <a:gd name="connsiteY3" fmla="*/ 4933 h 4622645"/>
              <a:gd name="connsiteX4" fmla="*/ 2911893 w 3825439"/>
              <a:gd name="connsiteY4" fmla="*/ 920389 h 4622645"/>
              <a:gd name="connsiteX5" fmla="*/ 3825439 w 3825439"/>
              <a:gd name="connsiteY5" fmla="*/ 920389 h 4622645"/>
              <a:gd name="connsiteX6" fmla="*/ 3825439 w 3825439"/>
              <a:gd name="connsiteY6" fmla="*/ 2895995 h 4622645"/>
              <a:gd name="connsiteX7" fmla="*/ 2098789 w 3825439"/>
              <a:gd name="connsiteY7" fmla="*/ 4622645 h 4622645"/>
              <a:gd name="connsiteX8" fmla="*/ 1334310 w 3825439"/>
              <a:gd name="connsiteY8" fmla="*/ 4622645 h 4622645"/>
              <a:gd name="connsiteX9" fmla="*/ 1334310 w 3825439"/>
              <a:gd name="connsiteY9" fmla="*/ 3958603 h 4622645"/>
              <a:gd name="connsiteX10" fmla="*/ 0 w 3825439"/>
              <a:gd name="connsiteY10" fmla="*/ 3958603 h 4622645"/>
              <a:gd name="connsiteX11" fmla="*/ 0 w 3825439"/>
              <a:gd name="connsiteY11" fmla="*/ 0 h 4622645"/>
              <a:gd name="connsiteX12" fmla="*/ 1726650 w 3825439"/>
              <a:gd name="connsiteY12" fmla="*/ 4875 h 4622645"/>
              <a:gd name="connsiteX0" fmla="*/ 0 w 3825439"/>
              <a:gd name="connsiteY0" fmla="*/ 0 h 4622645"/>
              <a:gd name="connsiteX1" fmla="*/ 3825439 w 3825439"/>
              <a:gd name="connsiteY1" fmla="*/ 4875 h 4622645"/>
              <a:gd name="connsiteX2" fmla="*/ 3825439 w 3825439"/>
              <a:gd name="connsiteY2" fmla="*/ 4933 h 4622645"/>
              <a:gd name="connsiteX3" fmla="*/ 2911893 w 3825439"/>
              <a:gd name="connsiteY3" fmla="*/ 4933 h 4622645"/>
              <a:gd name="connsiteX4" fmla="*/ 2911893 w 3825439"/>
              <a:gd name="connsiteY4" fmla="*/ 920389 h 4622645"/>
              <a:gd name="connsiteX5" fmla="*/ 3825439 w 3825439"/>
              <a:gd name="connsiteY5" fmla="*/ 920389 h 4622645"/>
              <a:gd name="connsiteX6" fmla="*/ 3825439 w 3825439"/>
              <a:gd name="connsiteY6" fmla="*/ 2895995 h 4622645"/>
              <a:gd name="connsiteX7" fmla="*/ 2098789 w 3825439"/>
              <a:gd name="connsiteY7" fmla="*/ 4622645 h 4622645"/>
              <a:gd name="connsiteX8" fmla="*/ 1334310 w 3825439"/>
              <a:gd name="connsiteY8" fmla="*/ 4622645 h 4622645"/>
              <a:gd name="connsiteX9" fmla="*/ 1334310 w 3825439"/>
              <a:gd name="connsiteY9" fmla="*/ 3958603 h 4622645"/>
              <a:gd name="connsiteX10" fmla="*/ 0 w 3825439"/>
              <a:gd name="connsiteY10" fmla="*/ 3958603 h 4622645"/>
              <a:gd name="connsiteX11" fmla="*/ 0 w 3825439"/>
              <a:gd name="connsiteY11" fmla="*/ 0 h 4622645"/>
              <a:gd name="connsiteX0" fmla="*/ 0 w 3825439"/>
              <a:gd name="connsiteY0" fmla="*/ 0 h 4618450"/>
              <a:gd name="connsiteX1" fmla="*/ 3825439 w 3825439"/>
              <a:gd name="connsiteY1" fmla="*/ 680 h 4618450"/>
              <a:gd name="connsiteX2" fmla="*/ 3825439 w 3825439"/>
              <a:gd name="connsiteY2" fmla="*/ 738 h 4618450"/>
              <a:gd name="connsiteX3" fmla="*/ 2911893 w 3825439"/>
              <a:gd name="connsiteY3" fmla="*/ 738 h 4618450"/>
              <a:gd name="connsiteX4" fmla="*/ 2911893 w 3825439"/>
              <a:gd name="connsiteY4" fmla="*/ 916194 h 4618450"/>
              <a:gd name="connsiteX5" fmla="*/ 3825439 w 3825439"/>
              <a:gd name="connsiteY5" fmla="*/ 916194 h 4618450"/>
              <a:gd name="connsiteX6" fmla="*/ 3825439 w 3825439"/>
              <a:gd name="connsiteY6" fmla="*/ 2891800 h 4618450"/>
              <a:gd name="connsiteX7" fmla="*/ 2098789 w 3825439"/>
              <a:gd name="connsiteY7" fmla="*/ 4618450 h 4618450"/>
              <a:gd name="connsiteX8" fmla="*/ 1334310 w 3825439"/>
              <a:gd name="connsiteY8" fmla="*/ 4618450 h 4618450"/>
              <a:gd name="connsiteX9" fmla="*/ 1334310 w 3825439"/>
              <a:gd name="connsiteY9" fmla="*/ 3954408 h 4618450"/>
              <a:gd name="connsiteX10" fmla="*/ 0 w 3825439"/>
              <a:gd name="connsiteY10" fmla="*/ 3954408 h 4618450"/>
              <a:gd name="connsiteX11" fmla="*/ 0 w 3825439"/>
              <a:gd name="connsiteY11" fmla="*/ 0 h 461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5439" h="4618450">
                <a:moveTo>
                  <a:pt x="0" y="0"/>
                </a:moveTo>
                <a:lnTo>
                  <a:pt x="3825439" y="680"/>
                </a:lnTo>
                <a:lnTo>
                  <a:pt x="3825439" y="738"/>
                </a:lnTo>
                <a:lnTo>
                  <a:pt x="2911893" y="738"/>
                </a:lnTo>
                <a:lnTo>
                  <a:pt x="2911893" y="916194"/>
                </a:lnTo>
                <a:lnTo>
                  <a:pt x="3825439" y="916194"/>
                </a:lnTo>
                <a:lnTo>
                  <a:pt x="3825439" y="2891800"/>
                </a:lnTo>
                <a:cubicBezTo>
                  <a:pt x="3825439" y="3845402"/>
                  <a:pt x="3052391" y="4618450"/>
                  <a:pt x="2098789" y="4618450"/>
                </a:cubicBezTo>
                <a:lnTo>
                  <a:pt x="1334310" y="4618450"/>
                </a:lnTo>
                <a:lnTo>
                  <a:pt x="1334310" y="3954408"/>
                </a:lnTo>
                <a:lnTo>
                  <a:pt x="0" y="395440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AB0B8A-0E52-9F42-A29F-BAB7FDF27E59}"/>
              </a:ext>
            </a:extLst>
          </p:cNvPr>
          <p:cNvGrpSpPr/>
          <p:nvPr userDrawn="1"/>
        </p:nvGrpSpPr>
        <p:grpSpPr>
          <a:xfrm>
            <a:off x="11381738" y="2322881"/>
            <a:ext cx="535111" cy="1074412"/>
            <a:chOff x="4253363" y="334503"/>
            <a:chExt cx="915538" cy="183825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2AA0FA-2042-0443-AF7A-BE6BF6F5845D}"/>
                </a:ext>
              </a:extLst>
            </p:cNvPr>
            <p:cNvSpPr/>
            <p:nvPr userDrawn="1"/>
          </p:nvSpPr>
          <p:spPr>
            <a:xfrm flipH="1">
              <a:off x="4253363" y="1257299"/>
              <a:ext cx="913546" cy="91545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9DC9B17-3917-B042-87C7-5BC1E7848573}"/>
                </a:ext>
              </a:extLst>
            </p:cNvPr>
            <p:cNvSpPr/>
            <p:nvPr userDrawn="1"/>
          </p:nvSpPr>
          <p:spPr>
            <a:xfrm flipH="1">
              <a:off x="4253389" y="1246967"/>
              <a:ext cx="915451" cy="915575"/>
            </a:xfrm>
            <a:custGeom>
              <a:avLst/>
              <a:gdLst>
                <a:gd name="connsiteX0" fmla="*/ 0 w 1670842"/>
                <a:gd name="connsiteY0" fmla="*/ 0 h 1662178"/>
                <a:gd name="connsiteX1" fmla="*/ 1670842 w 1670842"/>
                <a:gd name="connsiteY1" fmla="*/ 0 h 1662178"/>
                <a:gd name="connsiteX2" fmla="*/ 1670842 w 1670842"/>
                <a:gd name="connsiteY2" fmla="*/ 1661741 h 1662178"/>
                <a:gd name="connsiteX3" fmla="*/ 1662178 w 1670842"/>
                <a:gd name="connsiteY3" fmla="*/ 1662178 h 1662178"/>
                <a:gd name="connsiteX4" fmla="*/ 0 w 1670842"/>
                <a:gd name="connsiteY4" fmla="*/ 0 h 166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842" h="1662178">
                  <a:moveTo>
                    <a:pt x="0" y="0"/>
                  </a:moveTo>
                  <a:lnTo>
                    <a:pt x="1670842" y="0"/>
                  </a:lnTo>
                  <a:lnTo>
                    <a:pt x="1670842" y="1661741"/>
                  </a:lnTo>
                  <a:lnTo>
                    <a:pt x="1662178" y="1662178"/>
                  </a:lnTo>
                  <a:cubicBezTo>
                    <a:pt x="744182" y="1662178"/>
                    <a:pt x="0" y="9179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7F9998-25D9-314E-9925-B9496E437B07}"/>
                </a:ext>
              </a:extLst>
            </p:cNvPr>
            <p:cNvSpPr/>
            <p:nvPr userDrawn="1"/>
          </p:nvSpPr>
          <p:spPr>
            <a:xfrm rot="16200000" flipH="1">
              <a:off x="4254914" y="333037"/>
              <a:ext cx="912521" cy="915453"/>
            </a:xfrm>
            <a:custGeom>
              <a:avLst/>
              <a:gdLst>
                <a:gd name="connsiteX0" fmla="*/ 0 w 1670842"/>
                <a:gd name="connsiteY0" fmla="*/ 0 h 1662178"/>
                <a:gd name="connsiteX1" fmla="*/ 1670842 w 1670842"/>
                <a:gd name="connsiteY1" fmla="*/ 0 h 1662178"/>
                <a:gd name="connsiteX2" fmla="*/ 1670842 w 1670842"/>
                <a:gd name="connsiteY2" fmla="*/ 1661741 h 1662178"/>
                <a:gd name="connsiteX3" fmla="*/ 1662178 w 1670842"/>
                <a:gd name="connsiteY3" fmla="*/ 1662178 h 1662178"/>
                <a:gd name="connsiteX4" fmla="*/ 0 w 1670842"/>
                <a:gd name="connsiteY4" fmla="*/ 0 h 166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842" h="1662178">
                  <a:moveTo>
                    <a:pt x="0" y="0"/>
                  </a:moveTo>
                  <a:lnTo>
                    <a:pt x="1670842" y="0"/>
                  </a:lnTo>
                  <a:lnTo>
                    <a:pt x="1670842" y="1661741"/>
                  </a:lnTo>
                  <a:lnTo>
                    <a:pt x="1662178" y="1662178"/>
                  </a:lnTo>
                  <a:cubicBezTo>
                    <a:pt x="744182" y="1662178"/>
                    <a:pt x="0" y="91799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505E4A-F0A3-3B40-A631-229A060A9F57}"/>
              </a:ext>
            </a:extLst>
          </p:cNvPr>
          <p:cNvGrpSpPr/>
          <p:nvPr userDrawn="1"/>
        </p:nvGrpSpPr>
        <p:grpSpPr>
          <a:xfrm>
            <a:off x="9681183" y="5169736"/>
            <a:ext cx="782688" cy="775144"/>
            <a:chOff x="1349976" y="5200694"/>
            <a:chExt cx="1324448" cy="132622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19305B-9650-FA4D-91D6-2691B71EB1FC}"/>
                </a:ext>
              </a:extLst>
            </p:cNvPr>
            <p:cNvSpPr/>
            <p:nvPr userDrawn="1"/>
          </p:nvSpPr>
          <p:spPr>
            <a:xfrm flipH="1">
              <a:off x="1349976" y="5200695"/>
              <a:ext cx="1315028" cy="13262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CD89DED-ADFF-A94F-9221-992CDD98A708}"/>
                </a:ext>
              </a:extLst>
            </p:cNvPr>
            <p:cNvSpPr/>
            <p:nvPr userDrawn="1"/>
          </p:nvSpPr>
          <p:spPr>
            <a:xfrm>
              <a:off x="1351978" y="5200694"/>
              <a:ext cx="1322446" cy="1326223"/>
            </a:xfrm>
            <a:custGeom>
              <a:avLst/>
              <a:gdLst>
                <a:gd name="connsiteX0" fmla="*/ 0 w 1670842"/>
                <a:gd name="connsiteY0" fmla="*/ 0 h 1662178"/>
                <a:gd name="connsiteX1" fmla="*/ 1670842 w 1670842"/>
                <a:gd name="connsiteY1" fmla="*/ 0 h 1662178"/>
                <a:gd name="connsiteX2" fmla="*/ 1670842 w 1670842"/>
                <a:gd name="connsiteY2" fmla="*/ 1661741 h 1662178"/>
                <a:gd name="connsiteX3" fmla="*/ 1662178 w 1670842"/>
                <a:gd name="connsiteY3" fmla="*/ 1662178 h 1662178"/>
                <a:gd name="connsiteX4" fmla="*/ 0 w 1670842"/>
                <a:gd name="connsiteY4" fmla="*/ 0 h 166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842" h="1662178">
                  <a:moveTo>
                    <a:pt x="0" y="0"/>
                  </a:moveTo>
                  <a:lnTo>
                    <a:pt x="1670842" y="0"/>
                  </a:lnTo>
                  <a:lnTo>
                    <a:pt x="1670842" y="1661741"/>
                  </a:lnTo>
                  <a:lnTo>
                    <a:pt x="1662178" y="1662178"/>
                  </a:lnTo>
                  <a:cubicBezTo>
                    <a:pt x="744182" y="1662178"/>
                    <a:pt x="0" y="9179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27CC672-23D2-004E-B0B4-D4751F89CD4A}"/>
              </a:ext>
            </a:extLst>
          </p:cNvPr>
          <p:cNvSpPr/>
          <p:nvPr userDrawn="1"/>
        </p:nvSpPr>
        <p:spPr>
          <a:xfrm>
            <a:off x="11419930" y="233696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77F783-3B38-B743-966D-3149D9E24096}"/>
              </a:ext>
            </a:extLst>
          </p:cNvPr>
          <p:cNvSpPr/>
          <p:nvPr userDrawn="1"/>
        </p:nvSpPr>
        <p:spPr>
          <a:xfrm>
            <a:off x="11419930" y="233696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accent1"/>
                </a:solidFill>
              </a:rPr>
              <a:t>ni.com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2654-4C72-F3B7-B362-266A5BF5F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7"/>
            <a:ext cx="8285755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0CFD8DC-D604-7808-9DD2-8B2AE37D0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5" y="327155"/>
            <a:ext cx="8285753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2BFAABFF-0211-73A2-7F54-1AE9DE4244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8" y="1395695"/>
            <a:ext cx="8286075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C3ADEE22-F142-2C83-4D2E-2DE972FFF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8" y="334927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830CFF04-E882-087B-DD80-0F3F5EAFF732}"/>
              </a:ext>
            </a:extLst>
          </p:cNvPr>
          <p:cNvSpPr/>
          <p:nvPr userDrawn="1"/>
        </p:nvSpPr>
        <p:spPr>
          <a:xfrm>
            <a:off x="0" y="2301616"/>
            <a:ext cx="9271592" cy="4221459"/>
          </a:xfrm>
          <a:prstGeom prst="round1Rect">
            <a:avLst>
              <a:gd name="adj" fmla="val 11928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441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B6AEC088-6391-E8E2-80C7-CED78BD05A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80431" y="2620452"/>
            <a:ext cx="5264464" cy="2961445"/>
          </a:xfrm>
        </p:spPr>
        <p:txBody>
          <a:bodyPr lIns="0" rIns="0"/>
          <a:lstStyle>
            <a:lvl1pPr>
              <a:defRPr sz="2800">
                <a:solidFill>
                  <a:srgbClr val="082B25"/>
                </a:solidFill>
                <a:latin typeface="+mj-lt"/>
              </a:defRPr>
            </a:lvl1pPr>
            <a:lvl2pPr>
              <a:defRPr sz="2800">
                <a:solidFill>
                  <a:srgbClr val="082B25"/>
                </a:solidFill>
                <a:latin typeface="+mj-lt"/>
              </a:defRPr>
            </a:lvl2pPr>
            <a:lvl3pPr>
              <a:defRPr sz="2800">
                <a:solidFill>
                  <a:srgbClr val="082B25"/>
                </a:solidFill>
                <a:latin typeface="+mj-lt"/>
              </a:defRPr>
            </a:lvl3pPr>
            <a:lvl4pPr>
              <a:defRPr sz="2800">
                <a:solidFill>
                  <a:srgbClr val="082B25"/>
                </a:solidFill>
                <a:latin typeface="+mj-lt"/>
              </a:defRPr>
            </a:lvl4pPr>
            <a:lvl5pPr>
              <a:defRPr sz="2800">
                <a:solidFill>
                  <a:srgbClr val="082B2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8AB602E-D8A2-FD1B-92B3-73C6E67462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80429" y="5630441"/>
            <a:ext cx="5264465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lang="en-US" sz="1800" b="0" kern="1200" dirty="0">
                <a:solidFill>
                  <a:schemeClr val="accent1"/>
                </a:solidFill>
                <a:latin typeface="+mn-lt"/>
                <a:ea typeface="+mn-ea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88B91CEA-4FC8-AB08-8096-C523960ABE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80429" y="5911390"/>
            <a:ext cx="5264465" cy="41362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</p:spTree>
    <p:extLst>
      <p:ext uri="{BB962C8B-B14F-4D97-AF65-F5344CB8AC3E}">
        <p14:creationId xmlns:p14="http://schemas.microsoft.com/office/powerpoint/2010/main" val="1134299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83">
          <p15:clr>
            <a:srgbClr val="FBAE40"/>
          </p15:clr>
        </p15:guide>
        <p15:guide id="2" orient="horz" pos="3297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 Full Image with left stri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E91C1A5-6AE3-BD41-8A54-91AA139165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2"/>
            <a:ext cx="12192003" cy="685800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F754AB9-5D7B-AC41-A691-927493470134}"/>
              </a:ext>
            </a:extLst>
          </p:cNvPr>
          <p:cNvSpPr/>
          <p:nvPr/>
        </p:nvSpPr>
        <p:spPr>
          <a:xfrm>
            <a:off x="122949" y="3"/>
            <a:ext cx="12192003" cy="3013303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10000"/>
                  <a:alpha val="59000"/>
                </a:schemeClr>
              </a:gs>
              <a:gs pos="0">
                <a:schemeClr val="bg1">
                  <a:lumMod val="10000"/>
                  <a:alpha val="0"/>
                </a:schemeClr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11005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6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7" name="Image">
            <a:extLst>
              <a:ext uri="{FF2B5EF4-FFF2-40B4-BE49-F238E27FC236}">
                <a16:creationId xmlns:a16="http://schemas.microsoft.com/office/drawing/2014/main" id="{3C935252-55BE-404B-ABD4-A86295A0C7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9326" y="325443"/>
            <a:ext cx="654929" cy="438263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2888652-B5D6-0645-9446-DAC1B2063663}"/>
              </a:ext>
            </a:extLst>
          </p:cNvPr>
          <p:cNvSpPr/>
          <p:nvPr/>
        </p:nvSpPr>
        <p:spPr>
          <a:xfrm>
            <a:off x="436826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8C4CE62-63AC-7443-93AA-8EE261BD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2865" y="962662"/>
            <a:ext cx="6608624" cy="75713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E5040B8-F8CC-C647-93B3-A8597F935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5" y="1834927"/>
            <a:ext cx="6608624" cy="424732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3D161-9F0E-A04D-9505-9D4F28739C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0"/>
            <a:ext cx="152402" cy="6857992"/>
          </a:xfrm>
          <a:prstGeom prst="rect">
            <a:avLst/>
          </a:prstGeom>
        </p:spPr>
      </p:pic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AC9CE4F8-0A28-9A41-AB9A-ADCFC53571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3341" y="3309660"/>
            <a:ext cx="6618149" cy="341632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78C7387E-9E1E-E74F-9BE1-2D2204E511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3341" y="3673883"/>
            <a:ext cx="6618149" cy="313932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A55DDA79-2B1C-2D4A-BE59-A258389A3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62679" y="6491823"/>
            <a:ext cx="329323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F5EC10-26D2-1F48-9C57-D5C201688AAE}"/>
              </a:ext>
            </a:extLst>
          </p:cNvPr>
          <p:cNvSpPr/>
          <p:nvPr/>
        </p:nvSpPr>
        <p:spPr>
          <a:xfrm rot="10800000">
            <a:off x="122949" y="3651290"/>
            <a:ext cx="12192003" cy="3197191"/>
          </a:xfrm>
          <a:prstGeom prst="rect">
            <a:avLst/>
          </a:prstGeom>
          <a:gradFill flip="none" rotWithShape="1">
            <a:gsLst>
              <a:gs pos="42000">
                <a:schemeClr val="bg1">
                  <a:lumMod val="10000"/>
                  <a:alpha val="36019"/>
                </a:schemeClr>
              </a:gs>
              <a:gs pos="0">
                <a:schemeClr val="bg1">
                  <a:lumMod val="10000"/>
                  <a:alpha val="0"/>
                </a:schemeClr>
              </a:gs>
            </a:gsLst>
            <a:lin ang="162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11005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6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5950814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er Story with 1 Quote and 1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2F032E7-F431-B74F-BA39-9E9DCFD591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" y="2"/>
            <a:ext cx="12206287" cy="2817444"/>
          </a:xfrm>
          <a:custGeom>
            <a:avLst/>
            <a:gdLst>
              <a:gd name="connsiteX0" fmla="*/ 1302341 w 12206287"/>
              <a:gd name="connsiteY0" fmla="*/ 0 h 2817444"/>
              <a:gd name="connsiteX1" fmla="*/ 12206287 w 12206287"/>
              <a:gd name="connsiteY1" fmla="*/ 0 h 2817444"/>
              <a:gd name="connsiteX2" fmla="*/ 12206287 w 12206287"/>
              <a:gd name="connsiteY2" fmla="*/ 2817444 h 2817444"/>
              <a:gd name="connsiteX3" fmla="*/ 0 w 12206287"/>
              <a:gd name="connsiteY3" fmla="*/ 2817444 h 2817444"/>
              <a:gd name="connsiteX4" fmla="*/ 0 w 12206287"/>
              <a:gd name="connsiteY4" fmla="*/ 1107183 h 2817444"/>
              <a:gd name="connsiteX5" fmla="*/ 1302341 w 12206287"/>
              <a:gd name="connsiteY5" fmla="*/ 1107183 h 28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287" h="2817444">
                <a:moveTo>
                  <a:pt x="1302341" y="0"/>
                </a:moveTo>
                <a:lnTo>
                  <a:pt x="12206287" y="0"/>
                </a:lnTo>
                <a:lnTo>
                  <a:pt x="12206287" y="2817444"/>
                </a:lnTo>
                <a:lnTo>
                  <a:pt x="0" y="2817444"/>
                </a:lnTo>
                <a:lnTo>
                  <a:pt x="0" y="1107183"/>
                </a:lnTo>
                <a:lnTo>
                  <a:pt x="1302341" y="110718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F559A4B-5BE6-9A4D-A68D-D8F0DA5F6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2130" y="3472481"/>
            <a:ext cx="10557476" cy="590931"/>
          </a:xfrm>
        </p:spPr>
        <p:txBody>
          <a:bodyPr lIns="0" rIns="0"/>
          <a:lstStyle/>
          <a:p>
            <a:r>
              <a:rPr lang="en-US"/>
              <a:t>Customer Story Heading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3D538650-8E86-BC4F-BF98-494B6C8FB05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84252" y="4254448"/>
            <a:ext cx="10555287" cy="1636111"/>
          </a:xfrm>
        </p:spPr>
        <p:txBody>
          <a:bodyPr lIns="0" rIns="0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  <a:lvl2pPr marL="457182" indent="0">
              <a:buNone/>
              <a:defRPr>
                <a:solidFill>
                  <a:schemeClr val="accent1"/>
                </a:solidFill>
                <a:latin typeface="+mj-lt"/>
              </a:defRPr>
            </a:lvl2pPr>
            <a:lvl3pPr marL="914363" indent="0">
              <a:buNone/>
              <a:defRPr>
                <a:solidFill>
                  <a:schemeClr val="accent1"/>
                </a:solidFill>
                <a:latin typeface="+mj-lt"/>
              </a:defRPr>
            </a:lvl3pPr>
            <a:lvl4pPr marL="1371545" indent="0">
              <a:buNone/>
              <a:defRPr>
                <a:solidFill>
                  <a:schemeClr val="accent1"/>
                </a:solidFill>
                <a:latin typeface="+mj-lt"/>
              </a:defRPr>
            </a:lvl4pPr>
            <a:lvl5pPr marL="1828727" indent="0">
              <a:buNone/>
              <a:defRPr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Place your quote here. Place your quote here.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28647842-0B44-B14F-A88D-72EA68C69F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4" y="3089003"/>
            <a:ext cx="10554056" cy="258532"/>
          </a:xfrm>
        </p:spPr>
        <p:txBody>
          <a:bodyPr wrap="square" anchor="t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368B11-30D6-6D45-9739-39DC64B89115}"/>
              </a:ext>
            </a:extLst>
          </p:cNvPr>
          <p:cNvGrpSpPr/>
          <p:nvPr/>
        </p:nvGrpSpPr>
        <p:grpSpPr>
          <a:xfrm flipV="1">
            <a:off x="325969" y="3472482"/>
            <a:ext cx="11213531" cy="3061563"/>
            <a:chOff x="253999" y="256470"/>
            <a:chExt cx="8857064" cy="259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B7E6C9E-FD56-874F-A66B-F52A5FC619C8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2593330"/>
              <a:chOff x="701574" y="2302523"/>
              <a:chExt cx="2929039" cy="2593330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D154BBE-0F39-7241-B448-77AAF181CB53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6ABB367-1AA6-7B4D-984F-A12A644138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2302523"/>
                <a:ext cx="0" cy="1207449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8F63069-C467-644D-A8AC-D540C42FCC2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49C217-0B8B-5946-A5FF-D511F0859A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3038" y="256470"/>
              <a:ext cx="5928025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3E8180D0-3D4C-4E4F-856F-1304AEE8D3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24319" y="5909659"/>
            <a:ext cx="3115183" cy="166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3C5F5CA3-FB6C-714F-B85B-703E19E305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24319" y="6211121"/>
            <a:ext cx="3115183" cy="1661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301D5B-5F7A-824D-9A2E-7117CC97FED3}"/>
              </a:ext>
            </a:extLst>
          </p:cNvPr>
          <p:cNvGrpSpPr/>
          <p:nvPr/>
        </p:nvGrpSpPr>
        <p:grpSpPr>
          <a:xfrm>
            <a:off x="0" y="1"/>
            <a:ext cx="1302342" cy="1107184"/>
            <a:chOff x="0" y="0"/>
            <a:chExt cx="976756" cy="830388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45DD6F-B4FD-884E-BC3E-51A1920EEABE}"/>
                </a:ext>
              </a:extLst>
            </p:cNvPr>
            <p:cNvSpPr/>
            <p:nvPr/>
          </p:nvSpPr>
          <p:spPr>
            <a:xfrm>
              <a:off x="0" y="0"/>
              <a:ext cx="976756" cy="830388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133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pic>
          <p:nvPicPr>
            <p:cNvPr id="28" name="Image">
              <a:extLst>
                <a:ext uri="{FF2B5EF4-FFF2-40B4-BE49-F238E27FC236}">
                  <a16:creationId xmlns:a16="http://schemas.microsoft.com/office/drawing/2014/main" id="{AC54BB23-6EA3-8347-8F02-E7F6CA7D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46990" y="250462"/>
              <a:ext cx="489607" cy="32763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491F59A4-E2DD-8C43-BA1A-C1589744C15A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84B1687-8E51-1A48-9DFA-DFE071E4E1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174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0" y="2166938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93" indent="0">
              <a:lnSpc>
                <a:spcPct val="150000"/>
              </a:lnSpc>
              <a:buNone/>
              <a:defRPr sz="1667"/>
            </a:lvl2pPr>
            <a:lvl3pPr marL="574123" indent="0">
              <a:lnSpc>
                <a:spcPct val="150000"/>
              </a:lnSpc>
              <a:buNone/>
              <a:defRPr sz="1667"/>
            </a:lvl3pPr>
            <a:lvl4pPr marL="813561" indent="0">
              <a:lnSpc>
                <a:spcPct val="150000"/>
              </a:lnSpc>
              <a:buNone/>
              <a:defRPr sz="1667"/>
            </a:lvl4pPr>
            <a:lvl5pPr marL="1095331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81262" y="1619250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0" y="4849738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0" y="5132389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9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2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6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3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6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29" y="1619250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29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12D5025-B07C-F949-A73A-ACE66FBFE66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804906" y="1364514"/>
            <a:ext cx="3387095" cy="4127498"/>
          </a:xfrm>
          <a:custGeom>
            <a:avLst/>
            <a:gdLst>
              <a:gd name="connsiteX0" fmla="*/ 605226 w 3387094"/>
              <a:gd name="connsiteY0" fmla="*/ 0 h 4127499"/>
              <a:gd name="connsiteX1" fmla="*/ 3387094 w 3387094"/>
              <a:gd name="connsiteY1" fmla="*/ 0 h 4127499"/>
              <a:gd name="connsiteX2" fmla="*/ 3387094 w 3387094"/>
              <a:gd name="connsiteY2" fmla="*/ 4127499 h 4127499"/>
              <a:gd name="connsiteX3" fmla="*/ 0 w 3387094"/>
              <a:gd name="connsiteY3" fmla="*/ 4127499 h 4127499"/>
              <a:gd name="connsiteX4" fmla="*/ 0 w 3387094"/>
              <a:gd name="connsiteY4" fmla="*/ 608547 h 4127499"/>
              <a:gd name="connsiteX5" fmla="*/ 605226 w 3387094"/>
              <a:gd name="connsiteY5" fmla="*/ 608547 h 412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87094" h="4127499">
                <a:moveTo>
                  <a:pt x="605226" y="0"/>
                </a:moveTo>
                <a:lnTo>
                  <a:pt x="3387094" y="0"/>
                </a:lnTo>
                <a:lnTo>
                  <a:pt x="3387094" y="4127499"/>
                </a:lnTo>
                <a:lnTo>
                  <a:pt x="0" y="4127499"/>
                </a:lnTo>
                <a:lnTo>
                  <a:pt x="0" y="608547"/>
                </a:lnTo>
                <a:lnTo>
                  <a:pt x="605226" y="608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E860C6-24C4-C941-93E3-B34CDCD68F3F}"/>
              </a:ext>
            </a:extLst>
          </p:cNvPr>
          <p:cNvGrpSpPr/>
          <p:nvPr/>
        </p:nvGrpSpPr>
        <p:grpSpPr>
          <a:xfrm flipV="1">
            <a:off x="982133" y="0"/>
            <a:ext cx="6460067" cy="6208184"/>
            <a:chOff x="253999" y="256470"/>
            <a:chExt cx="5102517" cy="471840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F2286E-D5DC-434E-AF5D-D086F942A521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4718401"/>
              <a:chOff x="701574" y="177452"/>
              <a:chExt cx="2929039" cy="4718401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6FCCBCE4-7D9F-1143-9F99-227C32705A1D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5B559CF-4DEF-A742-91D8-8C3C102117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177452"/>
                <a:ext cx="0" cy="3332517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1D8E251-BD93-3344-8371-0EA1901920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68A834B-2AB3-6B45-87EA-C13B31648E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3038" y="256470"/>
              <a:ext cx="2173478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853D762C-152D-1141-AFFE-39B89EE978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5935" y="5211068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921D79FA-E5CF-FD4A-AE41-D0B58264AD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5935" y="5492016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D72B174-5025-2347-9FA3-23419F122D70}"/>
              </a:ext>
            </a:extLst>
          </p:cNvPr>
          <p:cNvGrpSpPr/>
          <p:nvPr/>
        </p:nvGrpSpPr>
        <p:grpSpPr>
          <a:xfrm>
            <a:off x="8806591" y="1365249"/>
            <a:ext cx="1219202" cy="1219200"/>
            <a:chOff x="8806590" y="1365249"/>
            <a:chExt cx="1219201" cy="1219200"/>
          </a:xfrm>
        </p:grpSpPr>
        <p:sp>
          <p:nvSpPr>
            <p:cNvPr id="16" name="Freeform 37">
              <a:extLst>
                <a:ext uri="{FF2B5EF4-FFF2-40B4-BE49-F238E27FC236}">
                  <a16:creationId xmlns:a16="http://schemas.microsoft.com/office/drawing/2014/main" id="{B08286B8-F81F-C84F-BA43-C11CDC05D1C1}"/>
                </a:ext>
              </a:extLst>
            </p:cNvPr>
            <p:cNvSpPr txBox="1">
              <a:spLocks/>
            </p:cNvSpPr>
            <p:nvPr/>
          </p:nvSpPr>
          <p:spPr>
            <a:xfrm>
              <a:off x="8806590" y="1365249"/>
              <a:ext cx="605226" cy="608550"/>
            </a:xfrm>
            <a:custGeom>
              <a:avLst/>
              <a:gdLst>
                <a:gd name="connsiteX0" fmla="*/ 0 w 453919"/>
                <a:gd name="connsiteY0" fmla="*/ 0 h 456412"/>
                <a:gd name="connsiteX1" fmla="*/ 453919 w 453919"/>
                <a:gd name="connsiteY1" fmla="*/ 0 h 456412"/>
                <a:gd name="connsiteX2" fmla="*/ 453919 w 453919"/>
                <a:gd name="connsiteY2" fmla="*/ 456412 h 456412"/>
                <a:gd name="connsiteX3" fmla="*/ 0 w 453919"/>
                <a:gd name="connsiteY3" fmla="*/ 456412 h 456412"/>
                <a:gd name="connsiteX4" fmla="*/ 0 w 453919"/>
                <a:gd name="connsiteY4" fmla="*/ 0 h 456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919" h="456412">
                  <a:moveTo>
                    <a:pt x="0" y="0"/>
                  </a:moveTo>
                  <a:lnTo>
                    <a:pt x="453919" y="0"/>
                  </a:lnTo>
                  <a:lnTo>
                    <a:pt x="453919" y="456412"/>
                  </a:lnTo>
                  <a:lnTo>
                    <a:pt x="0" y="4564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</p:spPr>
          <p:txBody>
            <a:bodyPr wrap="square" anchor="ctr">
              <a:noAutofit/>
            </a:bodyPr>
            <a:lstStyle>
              <a:lvl1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tabLst>
                  <a:tab pos="182880" algn="l"/>
                </a:tabLst>
                <a:defRPr lang="en-US" sz="1050" b="0" i="0" kern="1200" baseline="0">
                  <a:solidFill>
                    <a:schemeClr val="tx2"/>
                  </a:solidFill>
                  <a:latin typeface="+mn-lt"/>
                  <a:ea typeface="Arial" charset="0"/>
                  <a:cs typeface="Arial" charset="0"/>
                </a:defRPr>
              </a:lvl1pPr>
              <a:lvl2pPr marL="27432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defRPr lang="en-US" sz="1600" b="0" i="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Univers LT Std 45 Light"/>
                </a:defRPr>
              </a:lvl2pPr>
              <a:lvl3pPr marL="54864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defRPr lang="en-US" sz="1400" b="0" i="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Univers LT Std 45 Light"/>
                </a:defRPr>
              </a:lvl3pPr>
              <a:lvl4pPr marL="73152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2">
                    <a:lumMod val="50000"/>
                  </a:schemeClr>
                </a:buClr>
                <a:buSzPct val="70000"/>
                <a:buFont typeface="Wingdings" charset="2"/>
                <a:buNone/>
                <a:defRPr lang="en-US" sz="1200" b="0" i="0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Univers LT Std 45 Light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b="0" i="0" kern="1200" baseline="0">
                  <a:solidFill>
                    <a:schemeClr val="bg2">
                      <a:lumMod val="25000"/>
                    </a:schemeClr>
                  </a:solidFill>
                  <a:latin typeface="Helvetica Neue Light" charset="0"/>
                  <a:ea typeface="Helvetica Neue Light" charset="0"/>
                  <a:cs typeface="Helvetica Neue Light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/>
            </a:p>
          </p:txBody>
        </p:sp>
        <p:sp>
          <p:nvSpPr>
            <p:cNvPr id="13" name="Pie 12">
              <a:extLst>
                <a:ext uri="{FF2B5EF4-FFF2-40B4-BE49-F238E27FC236}">
                  <a16:creationId xmlns:a16="http://schemas.microsoft.com/office/drawing/2014/main" id="{AE8963BA-0EA5-FA49-8BB5-A893F8388ED7}"/>
                </a:ext>
              </a:extLst>
            </p:cNvPr>
            <p:cNvSpPr>
              <a:spLocks/>
            </p:cNvSpPr>
            <p:nvPr/>
          </p:nvSpPr>
          <p:spPr>
            <a:xfrm rot="10800000">
              <a:off x="8806591" y="1365249"/>
              <a:ext cx="1219200" cy="1219200"/>
            </a:xfrm>
            <a:prstGeom prst="pie">
              <a:avLst>
                <a:gd name="adj1" fmla="val 6048"/>
                <a:gd name="adj2" fmla="val 5412552"/>
              </a:avLst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133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14" name="Image">
            <a:extLst>
              <a:ext uri="{FF2B5EF4-FFF2-40B4-BE49-F238E27FC236}">
                <a16:creationId xmlns:a16="http://schemas.microsoft.com/office/drawing/2014/main" id="{74D3EBEF-640D-C644-A7E0-6173546E81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66D496-5E8F-7448-A37B-25D8A95A6A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7042" y="1365250"/>
            <a:ext cx="6135147" cy="3311527"/>
          </a:xfrm>
        </p:spPr>
        <p:txBody>
          <a:bodyPr>
            <a:normAutofit/>
          </a:bodyPr>
          <a:lstStyle>
            <a:lvl1pPr marL="0" marR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82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63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45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727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B7CE3E-823D-5D4D-AC84-DE3D54B3F0E9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20" name="Slide Number Placeholder 3">
            <a:extLst>
              <a:ext uri="{FF2B5EF4-FFF2-40B4-BE49-F238E27FC236}">
                <a16:creationId xmlns:a16="http://schemas.microsoft.com/office/drawing/2014/main" id="{559433C6-B170-6A4F-9E38-68416442A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685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1E1BBE-549D-EB40-9587-354C5AE7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9"/>
          <a:stretch/>
        </p:blipFill>
        <p:spPr>
          <a:xfrm rot="10800000">
            <a:off x="0" y="0"/>
            <a:ext cx="993048" cy="6858000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4" name="Pie 13">
            <a:extLst>
              <a:ext uri="{FF2B5EF4-FFF2-40B4-BE49-F238E27FC236}">
                <a16:creationId xmlns:a16="http://schemas.microsoft.com/office/drawing/2014/main" id="{15C8A0BA-2CF9-E343-AFFB-D389F1CE58D2}"/>
              </a:ext>
            </a:extLst>
          </p:cNvPr>
          <p:cNvSpPr>
            <a:spLocks/>
          </p:cNvSpPr>
          <p:nvPr/>
        </p:nvSpPr>
        <p:spPr>
          <a:xfrm rot="10800000">
            <a:off x="1638506" y="1262368"/>
            <a:ext cx="1390263" cy="1382758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E0E43A-5394-DA4A-8C5D-F871CCB68E67}"/>
              </a:ext>
            </a:extLst>
          </p:cNvPr>
          <p:cNvGrpSpPr/>
          <p:nvPr/>
        </p:nvGrpSpPr>
        <p:grpSpPr>
          <a:xfrm flipV="1">
            <a:off x="1631008" y="4378897"/>
            <a:ext cx="9579918" cy="1823467"/>
            <a:chOff x="254000" y="256470"/>
            <a:chExt cx="7566747" cy="138588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B593FD3-9E1B-F349-94D5-222419C5834B}"/>
                </a:ext>
              </a:extLst>
            </p:cNvPr>
            <p:cNvGrpSpPr/>
            <p:nvPr/>
          </p:nvGrpSpPr>
          <p:grpSpPr>
            <a:xfrm flipH="1" flipV="1">
              <a:off x="254000" y="256470"/>
              <a:ext cx="2929038" cy="1385888"/>
              <a:chOff x="701574" y="3509965"/>
              <a:chExt cx="2929038" cy="1385888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B0A044B0-E8D5-9D4A-AC82-A85CEFD7EEF3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D6175D9-FBED-2443-9E8D-A61ACAAA1D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9050">
                <a:solidFill>
                  <a:schemeClr val="accent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12AC657-5D35-324D-929D-C1B4056055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3038" y="256470"/>
              <a:ext cx="4637709" cy="0"/>
            </a:xfrm>
            <a:prstGeom prst="line">
              <a:avLst/>
            </a:prstGeom>
            <a:noFill/>
            <a:ln w="19050" cap="flat">
              <a:solidFill>
                <a:schemeClr val="accent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96A1F0A-F20A-D94B-897C-B447A9C28B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12123" y="5211068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EE9ADA4-2CC3-BD49-B051-97A41EDE52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12123" y="5492016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B42648EC-34DF-934F-B8C9-CB9A151237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32769" y="2171701"/>
            <a:ext cx="8878155" cy="2505075"/>
          </a:xfrm>
        </p:spPr>
        <p:txBody>
          <a:bodyPr>
            <a:normAutofit/>
          </a:bodyPr>
          <a:lstStyle>
            <a:lvl1pPr marL="0" marR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82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63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45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727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4A9198-23B8-6B49-9205-7F8AB54BC17F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AF3F3C-395C-ED49-A16A-A073EFD1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7581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1E1BBE-549D-EB40-9587-354C5AE7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9"/>
          <a:stretch/>
        </p:blipFill>
        <p:spPr>
          <a:xfrm rot="10800000">
            <a:off x="0" y="0"/>
            <a:ext cx="993048" cy="6858000"/>
          </a:xfrm>
          <a:prstGeom prst="rect">
            <a:avLst/>
          </a:prstGeom>
        </p:spPr>
      </p:pic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04A9198-23B8-6B49-9205-7F8AB54BC17F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AF3F3C-395C-ED49-A16A-A073EFD1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e 5">
            <a:extLst>
              <a:ext uri="{FF2B5EF4-FFF2-40B4-BE49-F238E27FC236}">
                <a16:creationId xmlns:a16="http://schemas.microsoft.com/office/drawing/2014/main" id="{3B6D4101-0A8C-7D62-ADC2-18E221919135}"/>
              </a:ext>
            </a:extLst>
          </p:cNvPr>
          <p:cNvSpPr>
            <a:spLocks/>
          </p:cNvSpPr>
          <p:nvPr userDrawn="1"/>
        </p:nvSpPr>
        <p:spPr>
          <a:xfrm rot="10800000">
            <a:off x="1314839" y="335269"/>
            <a:ext cx="1390263" cy="1382758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B7017A21-8BFC-192B-48C7-63E632B1A2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32311" y="5926848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4690CC0B-0AF5-F625-5DF7-4207823BA0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00" y="1244602"/>
            <a:ext cx="9178923" cy="3543298"/>
          </a:xfrm>
        </p:spPr>
        <p:txBody>
          <a:bodyPr>
            <a:normAutofit/>
          </a:bodyPr>
          <a:lstStyle>
            <a:lvl1pPr marL="0" marR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82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63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45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727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098AA5D3-6764-6E16-EBA7-10EAE64F6C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2311" y="6207796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sp>
        <p:nvSpPr>
          <p:cNvPr id="11" name="Pie 10">
            <a:extLst>
              <a:ext uri="{FF2B5EF4-FFF2-40B4-BE49-F238E27FC236}">
                <a16:creationId xmlns:a16="http://schemas.microsoft.com/office/drawing/2014/main" id="{4B19266F-E2E9-7FBB-8949-D153360ABB2F}"/>
              </a:ext>
            </a:extLst>
          </p:cNvPr>
          <p:cNvSpPr>
            <a:spLocks/>
          </p:cNvSpPr>
          <p:nvPr userDrawn="1"/>
        </p:nvSpPr>
        <p:spPr>
          <a:xfrm rot="10800000" flipH="1" flipV="1">
            <a:off x="9820663" y="4305844"/>
            <a:ext cx="1390263" cy="1382758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7597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e 13">
            <a:extLst>
              <a:ext uri="{FF2B5EF4-FFF2-40B4-BE49-F238E27FC236}">
                <a16:creationId xmlns:a16="http://schemas.microsoft.com/office/drawing/2014/main" id="{15C8A0BA-2CF9-E343-AFFB-D389F1CE58D2}"/>
              </a:ext>
            </a:extLst>
          </p:cNvPr>
          <p:cNvSpPr>
            <a:spLocks/>
          </p:cNvSpPr>
          <p:nvPr/>
        </p:nvSpPr>
        <p:spPr>
          <a:xfrm rot="10800000">
            <a:off x="2994026" y="335269"/>
            <a:ext cx="1390263" cy="1382758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96A1F0A-F20A-D94B-897C-B447A9C28B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46951" y="5729606"/>
            <a:ext cx="3098800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EE9ADA4-2CC3-BD49-B051-97A41EDE52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46951" y="6010553"/>
            <a:ext cx="3098800" cy="5172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B42648EC-34DF-934F-B8C9-CB9A151237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90901" y="1244602"/>
            <a:ext cx="7820023" cy="3435349"/>
          </a:xfrm>
        </p:spPr>
        <p:txBody>
          <a:bodyPr>
            <a:normAutofit/>
          </a:bodyPr>
          <a:lstStyle>
            <a:lvl1pPr marL="0" marR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3600">
                <a:solidFill>
                  <a:schemeClr val="accent1"/>
                </a:solidFill>
                <a:latin typeface="+mj-lt"/>
              </a:defRPr>
            </a:lvl1pPr>
            <a:lvl2pPr marL="457182" indent="0">
              <a:buNone/>
              <a:defRPr sz="3600">
                <a:solidFill>
                  <a:schemeClr val="accent1"/>
                </a:solidFill>
                <a:latin typeface="+mj-lt"/>
              </a:defRPr>
            </a:lvl2pPr>
            <a:lvl3pPr marL="914363" indent="0">
              <a:buNone/>
              <a:defRPr sz="3600">
                <a:solidFill>
                  <a:schemeClr val="accent1"/>
                </a:solidFill>
                <a:latin typeface="+mj-lt"/>
              </a:defRPr>
            </a:lvl3pPr>
            <a:lvl4pPr marL="1371545" indent="0">
              <a:buNone/>
              <a:defRPr sz="3600">
                <a:solidFill>
                  <a:schemeClr val="accent1"/>
                </a:solidFill>
                <a:latin typeface="+mj-lt"/>
              </a:defRPr>
            </a:lvl4pPr>
            <a:lvl5pPr marL="1828727" indent="0">
              <a:buNone/>
              <a:defRPr sz="3600">
                <a:solidFill>
                  <a:schemeClr val="accent1"/>
                </a:solidFill>
                <a:latin typeface="+mj-lt"/>
              </a:defRPr>
            </a:lvl5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Place your quote here. Place your quote here. Place your quote here. Place your quote here. Place your quote here.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8AF3F3C-395C-ED49-A16A-A073EFD1D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ie 1">
            <a:extLst>
              <a:ext uri="{FF2B5EF4-FFF2-40B4-BE49-F238E27FC236}">
                <a16:creationId xmlns:a16="http://schemas.microsoft.com/office/drawing/2014/main" id="{0CD4BB16-28B8-6AD2-929C-922B45F1076B}"/>
              </a:ext>
            </a:extLst>
          </p:cNvPr>
          <p:cNvSpPr>
            <a:spLocks/>
          </p:cNvSpPr>
          <p:nvPr userDrawn="1"/>
        </p:nvSpPr>
        <p:spPr>
          <a:xfrm rot="10800000" flipH="1" flipV="1">
            <a:off x="9820663" y="4005731"/>
            <a:ext cx="1390263" cy="1382758"/>
          </a:xfrm>
          <a:prstGeom prst="pie">
            <a:avLst>
              <a:gd name="adj1" fmla="val 6048"/>
              <a:gd name="adj2" fmla="val 5412552"/>
            </a:avLst>
          </a:pr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0F892E0-987C-9493-6EB8-7353A5F2140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667000" cy="6858000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477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49">
            <a:extLst>
              <a:ext uri="{FF2B5EF4-FFF2-40B4-BE49-F238E27FC236}">
                <a16:creationId xmlns:a16="http://schemas.microsoft.com/office/drawing/2014/main" id="{E344299F-12BC-1547-BDC5-F557A00517A7}"/>
              </a:ext>
            </a:extLst>
          </p:cNvPr>
          <p:cNvSpPr/>
          <p:nvPr/>
        </p:nvSpPr>
        <p:spPr>
          <a:xfrm rot="10800000">
            <a:off x="9529729" y="-2"/>
            <a:ext cx="2667303" cy="2501012"/>
          </a:xfrm>
          <a:custGeom>
            <a:avLst/>
            <a:gdLst>
              <a:gd name="connsiteX0" fmla="*/ 2667303 w 2667303"/>
              <a:gd name="connsiteY0" fmla="*/ 2501012 h 2501012"/>
              <a:gd name="connsiteX1" fmla="*/ 0 w 2667303"/>
              <a:gd name="connsiteY1" fmla="*/ 2501012 h 2501012"/>
              <a:gd name="connsiteX2" fmla="*/ 0 w 2667303"/>
              <a:gd name="connsiteY2" fmla="*/ 0 h 2501012"/>
              <a:gd name="connsiteX3" fmla="*/ 1416797 w 2667303"/>
              <a:gd name="connsiteY3" fmla="*/ 0 h 2501012"/>
              <a:gd name="connsiteX4" fmla="*/ 2667303 w 2667303"/>
              <a:gd name="connsiteY4" fmla="*/ 1250506 h 250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7303" h="2501012">
                <a:moveTo>
                  <a:pt x="2667303" y="2501012"/>
                </a:moveTo>
                <a:lnTo>
                  <a:pt x="0" y="2501012"/>
                </a:lnTo>
                <a:lnTo>
                  <a:pt x="0" y="0"/>
                </a:lnTo>
                <a:lnTo>
                  <a:pt x="1416797" y="0"/>
                </a:lnTo>
                <a:cubicBezTo>
                  <a:pt x="2107432" y="0"/>
                  <a:pt x="2667303" y="559871"/>
                  <a:pt x="2667303" y="1250506"/>
                </a:cubicBezTo>
                <a:close/>
              </a:path>
            </a:pathLst>
          </a:custGeom>
          <a:solidFill>
            <a:schemeClr val="accent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60960" rIns="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133" err="1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483F1CBA-4D3F-7E4C-83C5-71000CB0CE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815069" y="803449"/>
            <a:ext cx="1376933" cy="169756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Insert Image Here</a:t>
            </a: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E284B843-1859-6F4F-8EAF-FA806E62AA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1443" y="325439"/>
            <a:ext cx="652809" cy="43684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 Placeholder 45">
            <a:extLst>
              <a:ext uri="{FF2B5EF4-FFF2-40B4-BE49-F238E27FC236}">
                <a16:creationId xmlns:a16="http://schemas.microsoft.com/office/drawing/2014/main" id="{6D46207A-DC03-E847-B760-9EB296AF0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59723" y="327114"/>
            <a:ext cx="2007316" cy="240066"/>
          </a:xfrm>
          <a:prstGeom prst="rect">
            <a:avLst/>
          </a:prstGeom>
        </p:spPr>
        <p:txBody>
          <a:bodyPr lIns="36576" tIns="36576" rIns="36576" bIns="36576" anchor="ctr">
            <a:spAutoFit/>
          </a:bodyPr>
          <a:lstStyle>
            <a:lvl1pPr marL="0" indent="0" algn="l">
              <a:spcBef>
                <a:spcPts val="0"/>
              </a:spcBef>
              <a:buNone/>
              <a:defRPr sz="1200" b="1" i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1067">
                <a:latin typeface="+mj-lt"/>
              </a:defRPr>
            </a:lvl2pPr>
            <a:lvl3pPr>
              <a:defRPr sz="1067">
                <a:latin typeface="+mj-lt"/>
              </a:defRPr>
            </a:lvl3pPr>
            <a:lvl4pPr>
              <a:defRPr sz="1067">
                <a:latin typeface="+mj-lt"/>
              </a:defRPr>
            </a:lvl4pPr>
            <a:lvl5pPr>
              <a:defRPr sz="1067">
                <a:latin typeface="+mj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" name="Text Placeholder 45">
            <a:extLst>
              <a:ext uri="{FF2B5EF4-FFF2-40B4-BE49-F238E27FC236}">
                <a16:creationId xmlns:a16="http://schemas.microsoft.com/office/drawing/2014/main" id="{D29E2DFD-20EA-2E40-9743-EA82D393FA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53245" y="580963"/>
            <a:ext cx="2007316" cy="212366"/>
          </a:xfrm>
          <a:prstGeom prst="rect">
            <a:avLst/>
          </a:prstGeom>
        </p:spPr>
        <p:txBody>
          <a:bodyPr lIns="36576" tIns="36576" rIns="36576" bIns="36576" anchor="t">
            <a:spAutoFit/>
          </a:bodyPr>
          <a:lstStyle>
            <a:lvl1pPr marL="0" indent="0" algn="l">
              <a:spcBef>
                <a:spcPts val="0"/>
              </a:spcBef>
              <a:buNone/>
              <a:defRPr sz="1000" b="0" i="0" spc="-40" baseline="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067">
                <a:latin typeface="+mj-lt"/>
              </a:defRPr>
            </a:lvl2pPr>
            <a:lvl3pPr>
              <a:defRPr sz="1067">
                <a:latin typeface="+mj-lt"/>
              </a:defRPr>
            </a:lvl3pPr>
            <a:lvl4pPr>
              <a:defRPr sz="1067">
                <a:latin typeface="+mj-lt"/>
              </a:defRPr>
            </a:lvl4pPr>
            <a:lvl5pPr>
              <a:defRPr sz="1067">
                <a:latin typeface="+mj-lt"/>
              </a:defRPr>
            </a:lvl5pPr>
          </a:lstStyle>
          <a:p>
            <a:pPr lvl="0"/>
            <a:r>
              <a:rPr lang="en-US"/>
              <a:t>TITLE, DEPARTMENT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0E92EEE-1D6B-6942-A40D-CB52EB3A29EA}"/>
              </a:ext>
            </a:extLst>
          </p:cNvPr>
          <p:cNvGrpSpPr/>
          <p:nvPr/>
        </p:nvGrpSpPr>
        <p:grpSpPr>
          <a:xfrm>
            <a:off x="669615" y="663941"/>
            <a:ext cx="8529951" cy="5867035"/>
            <a:chOff x="253999" y="256470"/>
            <a:chExt cx="6791466" cy="473241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0D981C-5031-9144-975D-129A14B56DE2}"/>
                </a:ext>
              </a:extLst>
            </p:cNvPr>
            <p:cNvGrpSpPr/>
            <p:nvPr/>
          </p:nvGrpSpPr>
          <p:grpSpPr>
            <a:xfrm flipH="1" flipV="1">
              <a:off x="253999" y="256470"/>
              <a:ext cx="2929039" cy="4732410"/>
              <a:chOff x="701574" y="163443"/>
              <a:chExt cx="2929039" cy="4732410"/>
            </a:xfrm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392FA1C-15D9-4241-A8EC-54D5917CDE45}"/>
                  </a:ext>
                </a:extLst>
              </p:cNvPr>
              <p:cNvSpPr/>
              <p:nvPr/>
            </p:nvSpPr>
            <p:spPr>
              <a:xfrm rot="5400000">
                <a:off x="2245001" y="3510241"/>
                <a:ext cx="1385888" cy="1385335"/>
              </a:xfrm>
              <a:custGeom>
                <a:avLst/>
                <a:gdLst>
                  <a:gd name="connsiteX0" fmla="*/ 5285 w 1514204"/>
                  <a:gd name="connsiteY0" fmla="*/ 0 h 1513599"/>
                  <a:gd name="connsiteX1" fmla="*/ 1514204 w 1514204"/>
                  <a:gd name="connsiteY1" fmla="*/ 1509713 h 1513599"/>
                  <a:gd name="connsiteX2" fmla="*/ 1514008 w 1514204"/>
                  <a:gd name="connsiteY2" fmla="*/ 1513599 h 1513599"/>
                  <a:gd name="connsiteX3" fmla="*/ 0 w 1514204"/>
                  <a:gd name="connsiteY3" fmla="*/ 1513599 h 1513599"/>
                  <a:gd name="connsiteX4" fmla="*/ 0 w 1514204"/>
                  <a:gd name="connsiteY4" fmla="*/ 267 h 1513599"/>
                  <a:gd name="connsiteX0" fmla="*/ 0 w 1514204"/>
                  <a:gd name="connsiteY0" fmla="*/ 267 h 1543322"/>
                  <a:gd name="connsiteX1" fmla="*/ 5285 w 1514204"/>
                  <a:gd name="connsiteY1" fmla="*/ 0 h 1543322"/>
                  <a:gd name="connsiteX2" fmla="*/ 1514204 w 1514204"/>
                  <a:gd name="connsiteY2" fmla="*/ 1509713 h 1543322"/>
                  <a:gd name="connsiteX3" fmla="*/ 1514008 w 1514204"/>
                  <a:gd name="connsiteY3" fmla="*/ 1513599 h 1543322"/>
                  <a:gd name="connsiteX4" fmla="*/ 29723 w 1514204"/>
                  <a:gd name="connsiteY4" fmla="*/ 1543322 h 1543322"/>
                  <a:gd name="connsiteX0" fmla="*/ 0 w 1514204"/>
                  <a:gd name="connsiteY0" fmla="*/ 267 h 1513599"/>
                  <a:gd name="connsiteX1" fmla="*/ 5285 w 1514204"/>
                  <a:gd name="connsiteY1" fmla="*/ 0 h 1513599"/>
                  <a:gd name="connsiteX2" fmla="*/ 1514204 w 1514204"/>
                  <a:gd name="connsiteY2" fmla="*/ 1509713 h 1513599"/>
                  <a:gd name="connsiteX3" fmla="*/ 1514008 w 1514204"/>
                  <a:gd name="connsiteY3" fmla="*/ 1513599 h 1513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204" h="1513599">
                    <a:moveTo>
                      <a:pt x="0" y="267"/>
                    </a:moveTo>
                    <a:lnTo>
                      <a:pt x="5285" y="0"/>
                    </a:lnTo>
                    <a:cubicBezTo>
                      <a:pt x="838638" y="0"/>
                      <a:pt x="1514204" y="675922"/>
                      <a:pt x="1514204" y="1509713"/>
                    </a:cubicBezTo>
                    <a:cubicBezTo>
                      <a:pt x="1514139" y="1511008"/>
                      <a:pt x="1514073" y="1512304"/>
                      <a:pt x="1514008" y="1513599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33" err="1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15FC3511-F4BA-6149-A270-2727EAF5221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30613" y="163443"/>
                <a:ext cx="0" cy="3346522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7467E39-85C7-774D-9A19-48CB95D668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1574" y="4895853"/>
                <a:ext cx="1543703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7AC0709-49BD-DA45-86B6-90EBE9FF0195}"/>
                </a:ext>
              </a:extLst>
            </p:cNvPr>
            <p:cNvCxnSpPr>
              <a:cxnSpLocks/>
            </p:cNvCxnSpPr>
            <p:nvPr/>
          </p:nvCxnSpPr>
          <p:spPr>
            <a:xfrm>
              <a:off x="3183038" y="256470"/>
              <a:ext cx="3862427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8897B122-6C05-F946-A097-7252867351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7002" y="762279"/>
            <a:ext cx="6532563" cy="258532"/>
          </a:xfrm>
        </p:spPr>
        <p:txBody>
          <a:bodyPr wrap="square" anchor="t">
            <a:spAutoFit/>
          </a:bodyPr>
          <a:lstStyle>
            <a:lvl1pPr marL="0" indent="0" algn="r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1" name="Picture Placeholder 100">
            <a:extLst>
              <a:ext uri="{FF2B5EF4-FFF2-40B4-BE49-F238E27FC236}">
                <a16:creationId xmlns:a16="http://schemas.microsoft.com/office/drawing/2014/main" id="{FB479F89-5604-FC4A-A37A-195245BD7A6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016751" y="151168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15EA144-630D-1F49-B2D3-D73990125947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5170252" y="1510811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DF975D1C-7798-8A46-BF16-8A97DD94F76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165222" y="1507573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34E90685-47F7-7C4B-8D5C-B7C05A6E665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165222" y="1876960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51" name="Picture Placeholder 100">
            <a:extLst>
              <a:ext uri="{FF2B5EF4-FFF2-40B4-BE49-F238E27FC236}">
                <a16:creationId xmlns:a16="http://schemas.microsoft.com/office/drawing/2014/main" id="{D0ABC9F0-3805-B74A-B680-0D40B722EC6B}"/>
              </a:ext>
            </a:extLst>
          </p:cNvPr>
          <p:cNvSpPr>
            <a:spLocks noGrp="1"/>
          </p:cNvSpPr>
          <p:nvPr>
            <p:ph type="pic" sz="quarter" idx="68" hasCustomPrompt="1"/>
          </p:nvPr>
        </p:nvSpPr>
        <p:spPr>
          <a:xfrm>
            <a:off x="7016751" y="3099924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0222B0D4-5482-FF4C-990B-924EB3334C23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170252" y="3099049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28">
            <a:extLst>
              <a:ext uri="{FF2B5EF4-FFF2-40B4-BE49-F238E27FC236}">
                <a16:creationId xmlns:a16="http://schemas.microsoft.com/office/drawing/2014/main" id="{24997283-5876-3444-9DCF-875722DD6DE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5165222" y="3095811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28">
            <a:extLst>
              <a:ext uri="{FF2B5EF4-FFF2-40B4-BE49-F238E27FC236}">
                <a16:creationId xmlns:a16="http://schemas.microsoft.com/office/drawing/2014/main" id="{57749893-6564-4445-AF68-ACDEFE76F687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5165222" y="3465199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67" name="Picture Placeholder 100">
            <a:extLst>
              <a:ext uri="{FF2B5EF4-FFF2-40B4-BE49-F238E27FC236}">
                <a16:creationId xmlns:a16="http://schemas.microsoft.com/office/drawing/2014/main" id="{957D14CF-1ECB-2841-A671-FEE1CD2DDF4F}"/>
              </a:ext>
            </a:extLst>
          </p:cNvPr>
          <p:cNvSpPr>
            <a:spLocks noGrp="1"/>
          </p:cNvSpPr>
          <p:nvPr>
            <p:ph type="pic" sz="quarter" idx="72" hasCustomPrompt="1"/>
          </p:nvPr>
        </p:nvSpPr>
        <p:spPr>
          <a:xfrm>
            <a:off x="7016751" y="468255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68" name="Text Placeholder 15">
            <a:extLst>
              <a:ext uri="{FF2B5EF4-FFF2-40B4-BE49-F238E27FC236}">
                <a16:creationId xmlns:a16="http://schemas.microsoft.com/office/drawing/2014/main" id="{EAABC2A9-E6FA-444D-A787-52A839B3B9BF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170252" y="4681682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28">
            <a:extLst>
              <a:ext uri="{FF2B5EF4-FFF2-40B4-BE49-F238E27FC236}">
                <a16:creationId xmlns:a16="http://schemas.microsoft.com/office/drawing/2014/main" id="{66D31BEC-2D00-F445-9EA4-AB9932E17B31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5165222" y="4678444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0" name="Text Placeholder 28">
            <a:extLst>
              <a:ext uri="{FF2B5EF4-FFF2-40B4-BE49-F238E27FC236}">
                <a16:creationId xmlns:a16="http://schemas.microsoft.com/office/drawing/2014/main" id="{3A8939A9-116E-1544-A6CC-5F476D81F893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5165222" y="5047831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71" name="Picture Placeholder 100">
            <a:extLst>
              <a:ext uri="{FF2B5EF4-FFF2-40B4-BE49-F238E27FC236}">
                <a16:creationId xmlns:a16="http://schemas.microsoft.com/office/drawing/2014/main" id="{8E7AC34A-4D67-7F4D-8839-DE24402ADA4E}"/>
              </a:ext>
            </a:extLst>
          </p:cNvPr>
          <p:cNvSpPr>
            <a:spLocks noGrp="1"/>
          </p:cNvSpPr>
          <p:nvPr>
            <p:ph type="pic" sz="quarter" idx="76" hasCustomPrompt="1"/>
          </p:nvPr>
        </p:nvSpPr>
        <p:spPr>
          <a:xfrm>
            <a:off x="10788001" y="3099924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4E94D316-8B96-4F4B-AEAB-5CA83AB8DDE2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8941502" y="3099049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28">
            <a:extLst>
              <a:ext uri="{FF2B5EF4-FFF2-40B4-BE49-F238E27FC236}">
                <a16:creationId xmlns:a16="http://schemas.microsoft.com/office/drawing/2014/main" id="{B89C62B1-779B-C14B-8C0E-36E313070A4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8936473" y="3095811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4" name="Text Placeholder 28">
            <a:extLst>
              <a:ext uri="{FF2B5EF4-FFF2-40B4-BE49-F238E27FC236}">
                <a16:creationId xmlns:a16="http://schemas.microsoft.com/office/drawing/2014/main" id="{33C79830-74BE-624E-A79B-67D4A8FD7D57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8936473" y="3465199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75" name="Picture Placeholder 100">
            <a:extLst>
              <a:ext uri="{FF2B5EF4-FFF2-40B4-BE49-F238E27FC236}">
                <a16:creationId xmlns:a16="http://schemas.microsoft.com/office/drawing/2014/main" id="{BAB45949-1730-B947-8C36-50C0A7B858A7}"/>
              </a:ext>
            </a:extLst>
          </p:cNvPr>
          <p:cNvSpPr>
            <a:spLocks noGrp="1"/>
          </p:cNvSpPr>
          <p:nvPr>
            <p:ph type="pic" sz="quarter" idx="80" hasCustomPrompt="1"/>
          </p:nvPr>
        </p:nvSpPr>
        <p:spPr>
          <a:xfrm>
            <a:off x="10788001" y="468255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157A748C-EC42-544E-B833-4051AA8ECFD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8941502" y="4681682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28">
            <a:extLst>
              <a:ext uri="{FF2B5EF4-FFF2-40B4-BE49-F238E27FC236}">
                <a16:creationId xmlns:a16="http://schemas.microsoft.com/office/drawing/2014/main" id="{4D78B54C-A3AB-DA48-BC32-D7272F81836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8936473" y="4678444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78" name="Text Placeholder 28">
            <a:extLst>
              <a:ext uri="{FF2B5EF4-FFF2-40B4-BE49-F238E27FC236}">
                <a16:creationId xmlns:a16="http://schemas.microsoft.com/office/drawing/2014/main" id="{827427D5-4C8D-B949-8C05-295E3983069D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8936473" y="5047831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79" name="Picture Placeholder 100">
            <a:extLst>
              <a:ext uri="{FF2B5EF4-FFF2-40B4-BE49-F238E27FC236}">
                <a16:creationId xmlns:a16="http://schemas.microsoft.com/office/drawing/2014/main" id="{AA1E6A30-2F97-594C-8A5D-61954DC59C4C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3240472" y="3099924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4DEEB51A-1693-7F40-A801-199FA1E5CC4C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93972" y="3099049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Text Placeholder 28">
            <a:extLst>
              <a:ext uri="{FF2B5EF4-FFF2-40B4-BE49-F238E27FC236}">
                <a16:creationId xmlns:a16="http://schemas.microsoft.com/office/drawing/2014/main" id="{933EDB90-4EED-4F4C-9BD9-1FF20F5B5041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388942" y="3095811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2" name="Text Placeholder 28">
            <a:extLst>
              <a:ext uri="{FF2B5EF4-FFF2-40B4-BE49-F238E27FC236}">
                <a16:creationId xmlns:a16="http://schemas.microsoft.com/office/drawing/2014/main" id="{1EC636AE-1D0C-FE4A-8071-19BA69C12A05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1388942" y="3465199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83" name="Picture Placeholder 100">
            <a:extLst>
              <a:ext uri="{FF2B5EF4-FFF2-40B4-BE49-F238E27FC236}">
                <a16:creationId xmlns:a16="http://schemas.microsoft.com/office/drawing/2014/main" id="{5B33B293-F3A2-C645-BEEF-2BE34144EF99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3240472" y="4682557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4" name="Text Placeholder 15">
            <a:extLst>
              <a:ext uri="{FF2B5EF4-FFF2-40B4-BE49-F238E27FC236}">
                <a16:creationId xmlns:a16="http://schemas.microsoft.com/office/drawing/2014/main" id="{57151E7F-575A-404B-BC6C-B5C1DEEE1778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393972" y="4681682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28">
            <a:extLst>
              <a:ext uri="{FF2B5EF4-FFF2-40B4-BE49-F238E27FC236}">
                <a16:creationId xmlns:a16="http://schemas.microsoft.com/office/drawing/2014/main" id="{23A2F626-A345-0C45-8724-A1B6BB64A9CA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1388942" y="4678444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86" name="Text Placeholder 28">
            <a:extLst>
              <a:ext uri="{FF2B5EF4-FFF2-40B4-BE49-F238E27FC236}">
                <a16:creationId xmlns:a16="http://schemas.microsoft.com/office/drawing/2014/main" id="{CAD110A7-EDBD-0644-9AA7-9EECF65C9264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388942" y="5047831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87" name="Picture Placeholder 100">
            <a:extLst>
              <a:ext uri="{FF2B5EF4-FFF2-40B4-BE49-F238E27FC236}">
                <a16:creationId xmlns:a16="http://schemas.microsoft.com/office/drawing/2014/main" id="{AC902FFB-80B0-9745-B141-643826C7ACEA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3240472" y="1513119"/>
            <a:ext cx="739972" cy="987552"/>
          </a:xfrm>
          <a:custGeom>
            <a:avLst/>
            <a:gdLst>
              <a:gd name="connsiteX0" fmla="*/ 0 w 554979"/>
              <a:gd name="connsiteY0" fmla="*/ 0 h 731520"/>
              <a:gd name="connsiteX1" fmla="*/ 277490 w 554979"/>
              <a:gd name="connsiteY1" fmla="*/ 0 h 731520"/>
              <a:gd name="connsiteX2" fmla="*/ 549343 w 554979"/>
              <a:gd name="connsiteY2" fmla="*/ 221566 h 731520"/>
              <a:gd name="connsiteX3" fmla="*/ 554979 w 554979"/>
              <a:gd name="connsiteY3" fmla="*/ 277480 h 731520"/>
              <a:gd name="connsiteX4" fmla="*/ 554979 w 554979"/>
              <a:gd name="connsiteY4" fmla="*/ 731520 h 731520"/>
              <a:gd name="connsiteX5" fmla="*/ 0 w 554979"/>
              <a:gd name="connsiteY5" fmla="*/ 731520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979" h="731520">
                <a:moveTo>
                  <a:pt x="0" y="0"/>
                </a:moveTo>
                <a:lnTo>
                  <a:pt x="277490" y="0"/>
                </a:lnTo>
                <a:cubicBezTo>
                  <a:pt x="411587" y="0"/>
                  <a:pt x="523468" y="95119"/>
                  <a:pt x="549343" y="221566"/>
                </a:cubicBezTo>
                <a:lnTo>
                  <a:pt x="554979" y="277480"/>
                </a:lnTo>
                <a:lnTo>
                  <a:pt x="554979" y="731520"/>
                </a:lnTo>
                <a:lnTo>
                  <a:pt x="0" y="73152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88" name="Text Placeholder 15">
            <a:extLst>
              <a:ext uri="{FF2B5EF4-FFF2-40B4-BE49-F238E27FC236}">
                <a16:creationId xmlns:a16="http://schemas.microsoft.com/office/drawing/2014/main" id="{03230E9F-B112-A942-A074-CD8A84B5D20C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393972" y="1512242"/>
            <a:ext cx="1846500" cy="994032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133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ext Placeholder 28">
            <a:extLst>
              <a:ext uri="{FF2B5EF4-FFF2-40B4-BE49-F238E27FC236}">
                <a16:creationId xmlns:a16="http://schemas.microsoft.com/office/drawing/2014/main" id="{87207781-3CF8-5C4F-8A3A-45F2A840BE60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1388942" y="1509006"/>
            <a:ext cx="1846498" cy="361289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200" b="1">
                <a:latin typeface="+mj-lt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0" name="Text Placeholder 28">
            <a:extLst>
              <a:ext uri="{FF2B5EF4-FFF2-40B4-BE49-F238E27FC236}">
                <a16:creationId xmlns:a16="http://schemas.microsoft.com/office/drawing/2014/main" id="{1A9BF4D9-A6B4-DC42-8D55-D86730121E47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1388942" y="1878392"/>
            <a:ext cx="1846498" cy="627884"/>
          </a:xfrm>
        </p:spPr>
        <p:txBody>
          <a:bodyPr wrap="square" lIns="91440" rIns="91440">
            <a:noAutofit/>
          </a:bodyPr>
          <a:lstStyle>
            <a:lvl1pPr marL="0" indent="0" algn="r">
              <a:buNone/>
              <a:defRPr sz="1000" b="0"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457182" indent="0">
              <a:buNone/>
              <a:defRPr/>
            </a:lvl2pPr>
            <a:lvl3pPr marL="914363" indent="0">
              <a:buNone/>
              <a:defRPr/>
            </a:lvl3pPr>
            <a:lvl4pPr marL="1371545" indent="0">
              <a:buNone/>
              <a:defRPr/>
            </a:lvl4pPr>
            <a:lvl5pPr marL="1828727" indent="0">
              <a:buNone/>
              <a:defRPr/>
            </a:lvl5pPr>
          </a:lstStyle>
          <a:p>
            <a:pPr lvl="0"/>
            <a:r>
              <a:rPr lang="en-US"/>
              <a:t>TITLE, DEPARTMENT</a:t>
            </a: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EDFD4D5C-8798-5F44-AAA1-0B132C9B9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9133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sset Libr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606D22-175E-BF40-8DFD-DEA5AE8FA4D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38CCC-8785-8C45-9A10-C1E394385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53" t="1098"/>
          <a:stretch/>
        </p:blipFill>
        <p:spPr>
          <a:xfrm rot="10800000">
            <a:off x="-1" y="0"/>
            <a:ext cx="152402" cy="685799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3978F2-6E80-6E44-9077-5CAA73D53CE5}"/>
              </a:ext>
            </a:extLst>
          </p:cNvPr>
          <p:cNvSpPr txBox="1">
            <a:spLocks/>
          </p:cNvSpPr>
          <p:nvPr/>
        </p:nvSpPr>
        <p:spPr>
          <a:xfrm>
            <a:off x="985444" y="693508"/>
            <a:ext cx="4048562" cy="5909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/>
              <a:t>Asset Library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13B78F-42AA-1446-829A-DBD3A8A6011A}"/>
              </a:ext>
            </a:extLst>
          </p:cNvPr>
          <p:cNvSpPr txBox="1"/>
          <p:nvPr/>
        </p:nvSpPr>
        <p:spPr>
          <a:xfrm>
            <a:off x="985444" y="1380306"/>
            <a:ext cx="7548958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indent="0" algn="l" defTabSz="274309">
              <a:buFont typeface="Arial" panose="020B0604020202020204" pitchFamily="34" charset="0"/>
              <a:buNone/>
            </a:pPr>
            <a:r>
              <a:rPr lang="en-US" sz="2000">
                <a:solidFill>
                  <a:schemeClr val="accent1"/>
                </a:solidFill>
              </a:rPr>
              <a:t>Preview in presentation view to click each asset link.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9F76B-8801-2D49-8318-7D815537FE0A}"/>
              </a:ext>
            </a:extLst>
          </p:cNvPr>
          <p:cNvSpPr/>
          <p:nvPr/>
        </p:nvSpPr>
        <p:spPr>
          <a:xfrm>
            <a:off x="985444" y="327156"/>
            <a:ext cx="949298" cy="258532"/>
          </a:xfrm>
          <a:prstGeom prst="rect">
            <a:avLst/>
          </a:prstGeom>
        </p:spPr>
        <p:txBody>
          <a:bodyPr vert="horz" wrap="square" lIns="0" tIns="45720" rIns="0" bIns="45720" rtlCol="0" anchor="ctr">
            <a:spAutoFit/>
          </a:bodyPr>
          <a:lstStyle/>
          <a:p>
            <a:pPr lvl="0" indent="0" defTabSz="274309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1200">
                <a:latin typeface="Consolas" panose="020B0609020204030204" pitchFamily="49" charset="0"/>
                <a:cs typeface="Consolas" panose="020B0609020204030204" pitchFamily="49" charset="0"/>
              </a:rPr>
              <a:t>RESOURCES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BB908-09A4-8143-8787-3CAE04BDA3CF}"/>
              </a:ext>
            </a:extLst>
          </p:cNvPr>
          <p:cNvSpPr/>
          <p:nvPr/>
        </p:nvSpPr>
        <p:spPr>
          <a:xfrm>
            <a:off x="4226523" y="4092085"/>
            <a:ext cx="4805758" cy="1295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tx1"/>
                </a:solidFill>
              </a:rPr>
              <a:t>	      Iconography       </a:t>
            </a:r>
            <a:r>
              <a:rPr lang="en-US" sz="2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57877E-99FC-A94E-BF86-28A45292AC9B}"/>
              </a:ext>
            </a:extLst>
          </p:cNvPr>
          <p:cNvSpPr/>
          <p:nvPr/>
        </p:nvSpPr>
        <p:spPr>
          <a:xfrm>
            <a:off x="4207938" y="4092085"/>
            <a:ext cx="1300558" cy="129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FBBBDF-084F-3B4C-A333-E37C61BDDA0C}"/>
              </a:ext>
            </a:extLst>
          </p:cNvPr>
          <p:cNvGrpSpPr/>
          <p:nvPr/>
        </p:nvGrpSpPr>
        <p:grpSpPr>
          <a:xfrm>
            <a:off x="6781009" y="2209800"/>
            <a:ext cx="4805758" cy="1295400"/>
            <a:chOff x="6781009" y="2209800"/>
            <a:chExt cx="4805757" cy="1295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4A6984-7BDC-8E47-93D4-AE184FF3CC20}"/>
                </a:ext>
              </a:extLst>
            </p:cNvPr>
            <p:cNvSpPr/>
            <p:nvPr/>
          </p:nvSpPr>
          <p:spPr>
            <a:xfrm>
              <a:off x="6781009" y="2209800"/>
              <a:ext cx="4805757" cy="1295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</a:rPr>
                <a:t>	      Image Library     </a:t>
              </a:r>
              <a:r>
                <a:rPr lang="en-US" sz="280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&gt;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F1426AA-4AB2-4846-A571-035774EEA3AE}"/>
                </a:ext>
              </a:extLst>
            </p:cNvPr>
            <p:cNvSpPr/>
            <p:nvPr/>
          </p:nvSpPr>
          <p:spPr>
            <a:xfrm>
              <a:off x="6781009" y="2209800"/>
              <a:ext cx="1300557" cy="129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0" name="Graphic 17">
              <a:extLst>
                <a:ext uri="{FF2B5EF4-FFF2-40B4-BE49-F238E27FC236}">
                  <a16:creationId xmlns:a16="http://schemas.microsoft.com/office/drawing/2014/main" id="{DA71015A-35C7-BA47-90C3-AFD11FFA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916332" y="2338599"/>
              <a:ext cx="1029910" cy="1029910"/>
            </a:xfrm>
            <a:prstGeom prst="rect">
              <a:avLst/>
            </a:prstGeom>
          </p:spPr>
        </p:pic>
      </p:grpSp>
      <p:pic>
        <p:nvPicPr>
          <p:cNvPr id="21" name="Graphic 18">
            <a:extLst>
              <a:ext uri="{FF2B5EF4-FFF2-40B4-BE49-F238E27FC236}">
                <a16:creationId xmlns:a16="http://schemas.microsoft.com/office/drawing/2014/main" id="{6C0AC328-8EE7-4C46-AB2A-8051195FCE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5598" y="4129088"/>
            <a:ext cx="1221395" cy="122139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0A1EB0D-AB21-E646-890D-6D9F53FA2569}"/>
              </a:ext>
            </a:extLst>
          </p:cNvPr>
          <p:cNvGrpSpPr/>
          <p:nvPr/>
        </p:nvGrpSpPr>
        <p:grpSpPr>
          <a:xfrm>
            <a:off x="1006416" y="2209800"/>
            <a:ext cx="4805758" cy="1295400"/>
            <a:chOff x="1366443" y="2209800"/>
            <a:chExt cx="4805757" cy="12954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72A598-A31E-644C-833B-DA4FD816DAFF}"/>
                </a:ext>
              </a:extLst>
            </p:cNvPr>
            <p:cNvSpPr/>
            <p:nvPr/>
          </p:nvSpPr>
          <p:spPr>
            <a:xfrm>
              <a:off x="1366443" y="2209800"/>
              <a:ext cx="4805757" cy="1295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>
                  <a:solidFill>
                    <a:schemeClr val="tx1"/>
                  </a:solidFill>
                </a:rPr>
                <a:t>	      Style Guide	     </a:t>
              </a:r>
              <a:r>
                <a:rPr lang="en-US" sz="2800">
                  <a:solidFill>
                    <a:schemeClr val="tx1"/>
                  </a:solidFill>
                  <a:latin typeface="Consolas" panose="020B0609020204030204" pitchFamily="49" charset="0"/>
                  <a:cs typeface="Consolas" panose="020B0609020204030204" pitchFamily="49" charset="0"/>
                </a:rPr>
                <a:t>&gt;</a:t>
              </a:r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ADFE81-4313-6D41-9B8F-6A047C963740}"/>
                </a:ext>
              </a:extLst>
            </p:cNvPr>
            <p:cNvSpPr/>
            <p:nvPr/>
          </p:nvSpPr>
          <p:spPr>
            <a:xfrm>
              <a:off x="1366443" y="2209800"/>
              <a:ext cx="1300557" cy="1295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5" name="Image">
              <a:extLst>
                <a:ext uri="{FF2B5EF4-FFF2-40B4-BE49-F238E27FC236}">
                  <a16:creationId xmlns:a16="http://schemas.microsoft.com/office/drawing/2014/main" id="{C352132C-358B-CE4A-BEAF-89A72320A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3179" y="2645212"/>
              <a:ext cx="581396" cy="389052"/>
            </a:xfrm>
            <a:prstGeom prst="rect">
              <a:avLst/>
            </a:prstGeom>
            <a:ln w="12700">
              <a:miter lim="400000"/>
            </a:ln>
            <a:effectLst/>
          </p:spPr>
        </p:pic>
      </p:grpSp>
      <p:sp>
        <p:nvSpPr>
          <p:cNvPr id="26" name="Rectangle 25">
            <a:hlinkClick r:id="rId6"/>
            <a:extLst>
              <a:ext uri="{FF2B5EF4-FFF2-40B4-BE49-F238E27FC236}">
                <a16:creationId xmlns:a16="http://schemas.microsoft.com/office/drawing/2014/main" id="{DF65A14F-E321-2B4B-B865-D539762EF793}"/>
              </a:ext>
            </a:extLst>
          </p:cNvPr>
          <p:cNvSpPr/>
          <p:nvPr/>
        </p:nvSpPr>
        <p:spPr>
          <a:xfrm>
            <a:off x="6629400" y="2053455"/>
            <a:ext cx="512064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Rectangle 26">
            <a:hlinkClick r:id="rId7"/>
            <a:extLst>
              <a:ext uri="{FF2B5EF4-FFF2-40B4-BE49-F238E27FC236}">
                <a16:creationId xmlns:a16="http://schemas.microsoft.com/office/drawing/2014/main" id="{1AAC7B84-C3AC-2B45-A9B9-8A0B19F77EEE}"/>
              </a:ext>
            </a:extLst>
          </p:cNvPr>
          <p:cNvSpPr/>
          <p:nvPr/>
        </p:nvSpPr>
        <p:spPr>
          <a:xfrm>
            <a:off x="848973" y="2057400"/>
            <a:ext cx="512064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Rectangle 27">
            <a:hlinkClick r:id="rId8"/>
            <a:extLst>
              <a:ext uri="{FF2B5EF4-FFF2-40B4-BE49-F238E27FC236}">
                <a16:creationId xmlns:a16="http://schemas.microsoft.com/office/drawing/2014/main" id="{D4311FC0-AAB1-7C4C-990D-1461CBCFF6FB}"/>
              </a:ext>
            </a:extLst>
          </p:cNvPr>
          <p:cNvSpPr/>
          <p:nvPr/>
        </p:nvSpPr>
        <p:spPr>
          <a:xfrm>
            <a:off x="4069080" y="3940612"/>
            <a:ext cx="512064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A1A9DD7B-E7F0-8F4C-8FE9-D756101BC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1849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99ECA7-B3B5-8D4E-B208-AF02910538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31" name="Image">
            <a:extLst>
              <a:ext uri="{FF2B5EF4-FFF2-40B4-BE49-F238E27FC236}">
                <a16:creationId xmlns:a16="http://schemas.microsoft.com/office/drawing/2014/main" id="{9A615E0E-DE69-A645-902E-023559915EE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6BD6219-57F7-8446-9CFB-54D62923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8" y="695226"/>
            <a:ext cx="5155323" cy="535531"/>
          </a:xfrm>
        </p:spPr>
        <p:txBody>
          <a:bodyPr lIns="0" rIns="0"/>
          <a:lstStyle>
            <a:lvl1pPr algn="ctr">
              <a:defRPr sz="3200"/>
            </a:lvl1pPr>
          </a:lstStyle>
          <a:p>
            <a:r>
              <a:rPr lang="en-US"/>
              <a:t>Elements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17E6C8D9-8AA3-4B4E-BFD6-648DDCA1BA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21284" y="327157"/>
            <a:ext cx="10542129" cy="258532"/>
          </a:xfrm>
        </p:spPr>
        <p:txBody>
          <a:bodyPr wrap="square" anchor="ctr">
            <a:spAutoFit/>
          </a:bodyPr>
          <a:lstStyle>
            <a:lvl1pPr marL="0" marR="0" indent="0" algn="l" defTabSz="27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marL="0" marR="0" lvl="0" indent="0" algn="l" defTabSz="27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RESOURCES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23197-CDCD-7B41-A4DF-E6E6F729FF4B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0E5B92-5E41-1949-A6B9-5608A6D04F18}"/>
              </a:ext>
            </a:extLst>
          </p:cNvPr>
          <p:cNvSpPr txBox="1">
            <a:spLocks/>
          </p:cNvSpPr>
          <p:nvPr/>
        </p:nvSpPr>
        <p:spPr>
          <a:xfrm>
            <a:off x="6592347" y="695226"/>
            <a:ext cx="5155323" cy="5355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/>
              <a:t>Key Hardware and BU Icons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43F334-99D6-A04D-AADE-897F228DD41B}"/>
              </a:ext>
            </a:extLst>
          </p:cNvPr>
          <p:cNvGrpSpPr/>
          <p:nvPr/>
        </p:nvGrpSpPr>
        <p:grpSpPr>
          <a:xfrm>
            <a:off x="6676233" y="1198679"/>
            <a:ext cx="4789365" cy="4442204"/>
            <a:chOff x="6676233" y="1305206"/>
            <a:chExt cx="4789365" cy="444220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68AACD-D15E-9744-8784-F57B74EC8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51198" y="4620636"/>
              <a:ext cx="914400" cy="914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EDBCE7-2CE5-9B45-BFA8-E9B9255C7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41886" y="2362965"/>
              <a:ext cx="914400" cy="9144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B427688-BFFE-5C48-8B77-FE7B237A7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28302" y="2461987"/>
              <a:ext cx="914400" cy="914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E9D094-B7A3-6F4A-855C-3B98E0CB4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7234" y="1470997"/>
              <a:ext cx="914400" cy="9144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14E28B-5156-E445-B313-AB75CD9F7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85794" y="1470997"/>
              <a:ext cx="914400" cy="9144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CF54CF5-1804-FC4E-BF6E-0A1005BD6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57990" y="3616382"/>
              <a:ext cx="914400" cy="9144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EDF0B12-EF06-7C4A-B5C2-7247F6CCD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93166" y="2434970"/>
              <a:ext cx="914400" cy="914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49EF9E4-54C6-5B46-8B1E-E4D752EFE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68004" y="4679330"/>
              <a:ext cx="914400" cy="9144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97FC2E8-7BB8-DE48-8A4D-8399C4673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48196" y="1305206"/>
              <a:ext cx="914400" cy="9144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45D5238-C481-E047-AE6E-2A6718FF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530981" y="1464927"/>
              <a:ext cx="914400" cy="9144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2EAAC6-3492-1E43-BADE-652DD06E0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76233" y="1470997"/>
              <a:ext cx="914400" cy="9144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4CA900E-2D54-7042-845F-453FC0264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08142" y="4721662"/>
              <a:ext cx="914400" cy="9144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820332-615D-EA4C-BB6A-E1631428D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89026" y="4721662"/>
              <a:ext cx="914400" cy="9144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F7F5091-F550-4A44-887E-88CF50634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41886" y="3747011"/>
              <a:ext cx="914400" cy="9144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11487D-5642-9140-B9F9-5DCF6F73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704483" y="3492100"/>
              <a:ext cx="914400" cy="9144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F10C472-A33E-FB4E-AB0F-92C7D53C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81945" y="4615016"/>
              <a:ext cx="914400" cy="9144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576359-930A-6F40-8A7B-129C07C8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500194" y="3737293"/>
              <a:ext cx="914400" cy="9144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06E844-0338-E547-B631-A26B16047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632806" y="3613123"/>
              <a:ext cx="914400" cy="9144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B6BAC03-2BC2-F34F-A520-6A94FE720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650350" y="2347705"/>
              <a:ext cx="914400" cy="91440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AEFF5B4-B8D6-CB45-8F0E-BF49389FD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616002" y="2347705"/>
              <a:ext cx="914400" cy="9144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189E3B4-F55C-514D-82B3-F693A0E5C5ED}"/>
                </a:ext>
              </a:extLst>
            </p:cNvPr>
            <p:cNvSpPr txBox="1"/>
            <p:nvPr/>
          </p:nvSpPr>
          <p:spPr>
            <a:xfrm>
              <a:off x="6778449" y="2131633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PXI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54E875A-E478-A249-9062-233E6B2492DA}"/>
                </a:ext>
              </a:extLst>
            </p:cNvPr>
            <p:cNvSpPr txBox="1"/>
            <p:nvPr/>
          </p:nvSpPr>
          <p:spPr>
            <a:xfrm>
              <a:off x="7716097" y="2111885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 err="1"/>
                <a:t>cRIO</a:t>
              </a:r>
              <a:endParaRPr lang="en-US" sz="8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AB4C00-49FF-2246-B40F-9675F90C27C2}"/>
                </a:ext>
              </a:extLst>
            </p:cNvPr>
            <p:cNvSpPr txBox="1"/>
            <p:nvPr/>
          </p:nvSpPr>
          <p:spPr>
            <a:xfrm>
              <a:off x="8684741" y="2111885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cDAQ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21EA4F0-E0B1-8F4B-A1E4-0DAED2CEC3AB}"/>
                </a:ext>
              </a:extLst>
            </p:cNvPr>
            <p:cNvSpPr txBox="1"/>
            <p:nvPr/>
          </p:nvSpPr>
          <p:spPr>
            <a:xfrm>
              <a:off x="9630138" y="2111884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PXI Module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926D126-99B5-AB4E-9B7A-EEDED3D346A5}"/>
                </a:ext>
              </a:extLst>
            </p:cNvPr>
            <p:cNvSpPr txBox="1"/>
            <p:nvPr/>
          </p:nvSpPr>
          <p:spPr>
            <a:xfrm>
              <a:off x="10673659" y="2111885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STS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C0CC51D-DAF7-7349-99F4-9073EF3E92A8}"/>
                </a:ext>
              </a:extLst>
            </p:cNvPr>
            <p:cNvSpPr txBox="1"/>
            <p:nvPr/>
          </p:nvSpPr>
          <p:spPr>
            <a:xfrm>
              <a:off x="6778449" y="3180093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Software LabVIEW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A2B7650-963E-F94F-A16D-68A9559C004A}"/>
                </a:ext>
              </a:extLst>
            </p:cNvPr>
            <p:cNvSpPr txBox="1"/>
            <p:nvPr/>
          </p:nvSpPr>
          <p:spPr>
            <a:xfrm>
              <a:off x="7716097" y="3180094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ATE Rack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ABA9645-2146-A547-8D8A-6C6E49E91F9B}"/>
                </a:ext>
              </a:extLst>
            </p:cNvPr>
            <p:cNvSpPr txBox="1"/>
            <p:nvPr/>
          </p:nvSpPr>
          <p:spPr>
            <a:xfrm>
              <a:off x="8684741" y="3180091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ATE Rack with Monitor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4DB854-CD42-0C4F-ADFC-6D470ACD7141}"/>
                </a:ext>
              </a:extLst>
            </p:cNvPr>
            <p:cNvSpPr txBox="1"/>
            <p:nvPr/>
          </p:nvSpPr>
          <p:spPr>
            <a:xfrm>
              <a:off x="9630138" y="3180095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 err="1"/>
                <a:t>sbRIO</a:t>
              </a:r>
              <a:endParaRPr lang="en-US" sz="8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6A0106-1DB6-9244-A824-9065E4D9ACC5}"/>
                </a:ext>
              </a:extLst>
            </p:cNvPr>
            <p:cNvSpPr txBox="1"/>
            <p:nvPr/>
          </p:nvSpPr>
          <p:spPr>
            <a:xfrm>
              <a:off x="10649579" y="3180091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 err="1"/>
                <a:t>sbRIO</a:t>
              </a:r>
              <a:r>
                <a:rPr lang="en-US" sz="800"/>
                <a:t> with Monitor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E4606A8-453D-5641-A98E-A70AEB290331}"/>
                </a:ext>
              </a:extLst>
            </p:cNvPr>
            <p:cNvSpPr txBox="1"/>
            <p:nvPr/>
          </p:nvSpPr>
          <p:spPr>
            <a:xfrm>
              <a:off x="6778449" y="4305762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Machine Vision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29895FE-E078-9B4C-8804-7AE514F00819}"/>
                </a:ext>
              </a:extLst>
            </p:cNvPr>
            <p:cNvSpPr txBox="1"/>
            <p:nvPr/>
          </p:nvSpPr>
          <p:spPr>
            <a:xfrm>
              <a:off x="7716097" y="4305760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DAQ Device Wireless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2D59C65-9DD7-B641-9A90-931E0405931E}"/>
                </a:ext>
              </a:extLst>
            </p:cNvPr>
            <p:cNvSpPr txBox="1"/>
            <p:nvPr/>
          </p:nvSpPr>
          <p:spPr>
            <a:xfrm>
              <a:off x="8653745" y="4305762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USRP RIO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88A326D-9FE6-CA47-8907-AB30D11A739C}"/>
                </a:ext>
              </a:extLst>
            </p:cNvPr>
            <p:cNvSpPr txBox="1"/>
            <p:nvPr/>
          </p:nvSpPr>
          <p:spPr>
            <a:xfrm>
              <a:off x="9630138" y="4305761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 err="1"/>
                <a:t>FlexRIO</a:t>
              </a:r>
              <a:r>
                <a:rPr lang="en-US" sz="800"/>
                <a:t> Controller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2A0F6D0-6FF2-4541-8BC7-A02989837AB1}"/>
                </a:ext>
              </a:extLst>
            </p:cNvPr>
            <p:cNvSpPr txBox="1"/>
            <p:nvPr/>
          </p:nvSpPr>
          <p:spPr>
            <a:xfrm>
              <a:off x="10649579" y="4305761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Network </a:t>
              </a:r>
              <a:r>
                <a:rPr lang="en-US" sz="800" err="1"/>
                <a:t>Swtitch</a:t>
              </a:r>
              <a:endParaRPr lang="en-US" sz="8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2E3CD12-C271-EB40-B305-8A2ECB4B0EC3}"/>
                </a:ext>
              </a:extLst>
            </p:cNvPr>
            <p:cNvSpPr txBox="1"/>
            <p:nvPr/>
          </p:nvSpPr>
          <p:spPr>
            <a:xfrm>
              <a:off x="6778449" y="5408857"/>
              <a:ext cx="708208" cy="33855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HIL </a:t>
              </a:r>
              <a:br>
                <a:rPr lang="en-US" sz="800"/>
              </a:br>
              <a:r>
                <a:rPr lang="en-US" sz="800"/>
                <a:t>Simulator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5C6E8B7-3FA4-EB49-934F-711084361385}"/>
                </a:ext>
              </a:extLst>
            </p:cNvPr>
            <p:cNvSpPr txBox="1"/>
            <p:nvPr/>
          </p:nvSpPr>
          <p:spPr>
            <a:xfrm>
              <a:off x="7716097" y="5408859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Software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B67EFAD-5D86-4647-A90B-5D86C440BC60}"/>
                </a:ext>
              </a:extLst>
            </p:cNvPr>
            <p:cNvSpPr txBox="1"/>
            <p:nvPr/>
          </p:nvSpPr>
          <p:spPr>
            <a:xfrm>
              <a:off x="8653745" y="540885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PCI Board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2A31434-817F-A94F-91F6-D4D1763FEB3E}"/>
                </a:ext>
              </a:extLst>
            </p:cNvPr>
            <p:cNvSpPr txBox="1"/>
            <p:nvPr/>
          </p:nvSpPr>
          <p:spPr>
            <a:xfrm>
              <a:off x="9630138" y="540885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PXI Board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37AEF42-75A2-D546-A5AF-FEE8C357DA67}"/>
                </a:ext>
              </a:extLst>
            </p:cNvPr>
            <p:cNvSpPr txBox="1"/>
            <p:nvPr/>
          </p:nvSpPr>
          <p:spPr>
            <a:xfrm>
              <a:off x="10649579" y="5470413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Desktop PC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70A7DE8-299A-314B-A8DA-455104F4B151}"/>
              </a:ext>
            </a:extLst>
          </p:cNvPr>
          <p:cNvGrpSpPr/>
          <p:nvPr/>
        </p:nvGrpSpPr>
        <p:grpSpPr>
          <a:xfrm>
            <a:off x="6688054" y="5590081"/>
            <a:ext cx="4752145" cy="1153538"/>
            <a:chOff x="6688053" y="5590075"/>
            <a:chExt cx="4752145" cy="1153537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41EEAA9-E207-804D-934B-695BA693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6688053" y="5663100"/>
              <a:ext cx="889000" cy="889000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6E15B15-FB6E-7244-8BD6-0AE2B13C5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815648" y="5686609"/>
              <a:ext cx="889000" cy="889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D83C4E7-E1E1-2E49-813A-0903631FB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551198" y="5590075"/>
              <a:ext cx="889000" cy="889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26F5529-A9DB-2A4E-B37B-3DEC116D3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8917453" y="5642074"/>
              <a:ext cx="889000" cy="889000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2600342-CCDC-6044-8A3E-DD594A04C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574758" y="5643827"/>
              <a:ext cx="889000" cy="889000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ED5A097-F973-C94F-A37D-5C720BEC343B}"/>
                </a:ext>
              </a:extLst>
            </p:cNvPr>
            <p:cNvSpPr txBox="1"/>
            <p:nvPr/>
          </p:nvSpPr>
          <p:spPr>
            <a:xfrm>
              <a:off x="6778449" y="652816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Transportation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837FB06-CB7D-7741-85CB-FF9F5F2924F8}"/>
                </a:ext>
              </a:extLst>
            </p:cNvPr>
            <p:cNvSpPr txBox="1"/>
            <p:nvPr/>
          </p:nvSpPr>
          <p:spPr>
            <a:xfrm>
              <a:off x="7906700" y="652816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Semiconductor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CED417C-0BDD-CF4C-833F-09A2C7E1D9C4}"/>
                </a:ext>
              </a:extLst>
            </p:cNvPr>
            <p:cNvSpPr txBox="1"/>
            <p:nvPr/>
          </p:nvSpPr>
          <p:spPr>
            <a:xfrm>
              <a:off x="9294635" y="652816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ADG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8D7EECD-2327-3A4F-A8BA-7F5FE531985A}"/>
                </a:ext>
              </a:extLst>
            </p:cNvPr>
            <p:cNvSpPr txBox="1"/>
            <p:nvPr/>
          </p:nvSpPr>
          <p:spPr>
            <a:xfrm>
              <a:off x="10693223" y="6528168"/>
              <a:ext cx="708208" cy="2154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 defTabSz="274309"/>
              <a:r>
                <a:rPr lang="en-US" sz="800"/>
                <a:t>Portfolio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A920664E-C0AC-A44D-A008-8BE761B2A702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944"/>
          <a:stretch/>
        </p:blipFill>
        <p:spPr>
          <a:xfrm flipH="1">
            <a:off x="1338077" y="2146873"/>
            <a:ext cx="581793" cy="406252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CAD820F6-375C-6548-BE3D-A7706C3C595B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0201"/>
          <a:stretch/>
        </p:blipFill>
        <p:spPr>
          <a:xfrm flipH="1">
            <a:off x="2111823" y="2139841"/>
            <a:ext cx="565744" cy="406252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C34BF30-7E2C-F64D-B4CA-9397B89B63B3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96" r="30049"/>
          <a:stretch/>
        </p:blipFill>
        <p:spPr>
          <a:xfrm flipH="1">
            <a:off x="2874777" y="2139842"/>
            <a:ext cx="581793" cy="4062523"/>
          </a:xfrm>
          <a:prstGeom prst="rect">
            <a:avLst/>
          </a:prstGeom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34B6D10-F0D0-8A4A-AC3B-29CCAFBEF483}"/>
              </a:ext>
            </a:extLst>
          </p:cNvPr>
          <p:cNvCxnSpPr>
            <a:cxnSpLocks/>
          </p:cNvCxnSpPr>
          <p:nvPr/>
        </p:nvCxnSpPr>
        <p:spPr>
          <a:xfrm>
            <a:off x="4102085" y="3111200"/>
            <a:ext cx="15240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ABC5F25-1B11-8440-8411-4FA8BF3643EF}"/>
              </a:ext>
            </a:extLst>
          </p:cNvPr>
          <p:cNvCxnSpPr>
            <a:cxnSpLocks/>
          </p:cNvCxnSpPr>
          <p:nvPr/>
        </p:nvCxnSpPr>
        <p:spPr>
          <a:xfrm>
            <a:off x="4102085" y="3418178"/>
            <a:ext cx="1447800" cy="0"/>
          </a:xfrm>
          <a:prstGeom prst="straightConnector1">
            <a:avLst/>
          </a:prstGeom>
          <a:ln w="12700">
            <a:solidFill>
              <a:schemeClr val="tx1"/>
            </a:solidFill>
            <a:headEnd type="none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ECD0C60-10A9-8241-BF93-3CAF2930B380}"/>
              </a:ext>
            </a:extLst>
          </p:cNvPr>
          <p:cNvGrpSpPr/>
          <p:nvPr/>
        </p:nvGrpSpPr>
        <p:grpSpPr>
          <a:xfrm>
            <a:off x="4102086" y="2162112"/>
            <a:ext cx="654758" cy="654758"/>
            <a:chOff x="5017198" y="2606148"/>
            <a:chExt cx="1645920" cy="164592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78EC8D2-4C32-AE40-8A7C-65F8B38FB60D}"/>
                </a:ext>
              </a:extLst>
            </p:cNvPr>
            <p:cNvSpPr/>
            <p:nvPr/>
          </p:nvSpPr>
          <p:spPr>
            <a:xfrm>
              <a:off x="5017198" y="3429108"/>
              <a:ext cx="822960" cy="82296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AE85A9B-EBE3-1142-84D1-047E9C189E98}"/>
                </a:ext>
              </a:extLst>
            </p:cNvPr>
            <p:cNvSpPr/>
            <p:nvPr/>
          </p:nvSpPr>
          <p:spPr>
            <a:xfrm>
              <a:off x="5840158" y="2606148"/>
              <a:ext cx="822960" cy="822960"/>
            </a:xfrm>
            <a:prstGeom prst="rect">
              <a:avLst/>
            </a:prstGeom>
            <a:solidFill>
              <a:schemeClr val="accent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76" name="Arc 75">
            <a:extLst>
              <a:ext uri="{FF2B5EF4-FFF2-40B4-BE49-F238E27FC236}">
                <a16:creationId xmlns:a16="http://schemas.microsoft.com/office/drawing/2014/main" id="{544F045B-F37D-F040-B508-4F819EB9444C}"/>
              </a:ext>
            </a:extLst>
          </p:cNvPr>
          <p:cNvSpPr/>
          <p:nvPr/>
        </p:nvSpPr>
        <p:spPr>
          <a:xfrm flipV="1">
            <a:off x="2278968" y="2373059"/>
            <a:ext cx="3301398" cy="2473583"/>
          </a:xfrm>
          <a:prstGeom prst="arc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77" name="Arc 76">
            <a:extLst>
              <a:ext uri="{FF2B5EF4-FFF2-40B4-BE49-F238E27FC236}">
                <a16:creationId xmlns:a16="http://schemas.microsoft.com/office/drawing/2014/main" id="{2231C0CF-FC47-F34F-84B1-5E3EDBE15164}"/>
              </a:ext>
            </a:extLst>
          </p:cNvPr>
          <p:cNvSpPr/>
          <p:nvPr/>
        </p:nvSpPr>
        <p:spPr>
          <a:xfrm flipV="1">
            <a:off x="4541779" y="4079996"/>
            <a:ext cx="361580" cy="346384"/>
          </a:xfrm>
          <a:prstGeom prst="arc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3689F19D-11FC-174B-A709-4444D85E1888}"/>
              </a:ext>
            </a:extLst>
          </p:cNvPr>
          <p:cNvGrpSpPr/>
          <p:nvPr/>
        </p:nvGrpSpPr>
        <p:grpSpPr>
          <a:xfrm>
            <a:off x="3848715" y="5026671"/>
            <a:ext cx="361580" cy="750645"/>
            <a:chOff x="3505200" y="4710423"/>
            <a:chExt cx="361580" cy="750645"/>
          </a:xfrm>
        </p:grpSpPr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68F79B50-6E8B-6049-9AAB-9277BC07561D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56E5A353-13E1-104E-9C0B-B5A7EDAAABFA}"/>
                </a:ext>
              </a:extLst>
            </p:cNvPr>
            <p:cNvCxnSpPr>
              <a:cxnSpLocks/>
              <a:stCxn id="81" idx="2"/>
              <a:endCxn id="79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Arc 80">
              <a:extLst>
                <a:ext uri="{FF2B5EF4-FFF2-40B4-BE49-F238E27FC236}">
                  <a16:creationId xmlns:a16="http://schemas.microsoft.com/office/drawing/2014/main" id="{89F54012-0196-7B47-A1A0-CBB19A79942E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B69E13-1A14-9446-B49A-941B33990614}"/>
              </a:ext>
            </a:extLst>
          </p:cNvPr>
          <p:cNvGrpSpPr/>
          <p:nvPr/>
        </p:nvGrpSpPr>
        <p:grpSpPr>
          <a:xfrm flipH="1">
            <a:off x="4426232" y="5026671"/>
            <a:ext cx="361580" cy="750645"/>
            <a:chOff x="3505200" y="4710423"/>
            <a:chExt cx="361580" cy="750645"/>
          </a:xfrm>
        </p:grpSpPr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0CA99781-3476-6241-B901-1BF485A67362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23A09E0-1C25-844D-840D-BD451C4ACA2C}"/>
                </a:ext>
              </a:extLst>
            </p:cNvPr>
            <p:cNvCxnSpPr>
              <a:cxnSpLocks/>
              <a:stCxn id="85" idx="2"/>
              <a:endCxn id="83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Arc 84">
              <a:extLst>
                <a:ext uri="{FF2B5EF4-FFF2-40B4-BE49-F238E27FC236}">
                  <a16:creationId xmlns:a16="http://schemas.microsoft.com/office/drawing/2014/main" id="{0899CED9-7154-4642-801E-EC2259F5BB2D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28CF8E3-DDD2-AB42-BD22-9CE13123CBFB}"/>
              </a:ext>
            </a:extLst>
          </p:cNvPr>
          <p:cNvGrpSpPr/>
          <p:nvPr/>
        </p:nvGrpSpPr>
        <p:grpSpPr>
          <a:xfrm rot="5400000" flipV="1">
            <a:off x="5022999" y="4642739"/>
            <a:ext cx="361580" cy="750645"/>
            <a:chOff x="3505200" y="4710423"/>
            <a:chExt cx="361580" cy="750645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53F8BA28-0308-D247-B5AA-1958CFB30FD5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0954F124-D16E-D347-8206-7A429451A7DA}"/>
                </a:ext>
              </a:extLst>
            </p:cNvPr>
            <p:cNvCxnSpPr>
              <a:cxnSpLocks/>
              <a:stCxn id="89" idx="2"/>
              <a:endCxn id="87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341D438A-581D-7746-816B-8A4D61CB0E23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FBAF957-D455-044B-BC2E-A09163040568}"/>
              </a:ext>
            </a:extLst>
          </p:cNvPr>
          <p:cNvGrpSpPr/>
          <p:nvPr/>
        </p:nvGrpSpPr>
        <p:grpSpPr>
          <a:xfrm rot="16200000" flipV="1">
            <a:off x="5022999" y="5313924"/>
            <a:ext cx="361580" cy="750645"/>
            <a:chOff x="3505200" y="4710423"/>
            <a:chExt cx="361580" cy="750645"/>
          </a:xfrm>
        </p:grpSpPr>
        <p:sp>
          <p:nvSpPr>
            <p:cNvPr id="91" name="Arc 90">
              <a:extLst>
                <a:ext uri="{FF2B5EF4-FFF2-40B4-BE49-F238E27FC236}">
                  <a16:creationId xmlns:a16="http://schemas.microsoft.com/office/drawing/2014/main" id="{5253779F-7424-EA4C-8B51-0B6185BE71F7}"/>
                </a:ext>
              </a:extLst>
            </p:cNvPr>
            <p:cNvSpPr/>
            <p:nvPr/>
          </p:nvSpPr>
          <p:spPr>
            <a:xfrm flipV="1">
              <a:off x="3505200" y="5114684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15F48B44-E636-6646-B14E-25C72AECA5A9}"/>
                </a:ext>
              </a:extLst>
            </p:cNvPr>
            <p:cNvCxnSpPr>
              <a:cxnSpLocks/>
              <a:stCxn id="93" idx="2"/>
              <a:endCxn id="91" idx="2"/>
            </p:cNvCxnSpPr>
            <p:nvPr/>
          </p:nvCxnSpPr>
          <p:spPr>
            <a:xfrm>
              <a:off x="3866780" y="4883615"/>
              <a:ext cx="0" cy="40426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>
              <a:extLst>
                <a:ext uri="{FF2B5EF4-FFF2-40B4-BE49-F238E27FC236}">
                  <a16:creationId xmlns:a16="http://schemas.microsoft.com/office/drawing/2014/main" id="{67EAFE37-8E61-1A40-93AF-447AD4FA767E}"/>
                </a:ext>
              </a:extLst>
            </p:cNvPr>
            <p:cNvSpPr/>
            <p:nvPr/>
          </p:nvSpPr>
          <p:spPr>
            <a:xfrm>
              <a:off x="3505200" y="4710423"/>
              <a:ext cx="361580" cy="346384"/>
            </a:xfrm>
            <a:prstGeom prst="arc">
              <a:avLst/>
            </a:prstGeom>
            <a:ln w="1270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C4C7ABF-8BA4-7541-8071-529AEB9F11C1}"/>
              </a:ext>
            </a:extLst>
          </p:cNvPr>
          <p:cNvGrpSpPr/>
          <p:nvPr/>
        </p:nvGrpSpPr>
        <p:grpSpPr>
          <a:xfrm>
            <a:off x="977900" y="1650401"/>
            <a:ext cx="5178165" cy="4877402"/>
            <a:chOff x="977900" y="1650399"/>
            <a:chExt cx="5178165" cy="4877401"/>
          </a:xfrm>
        </p:grpSpPr>
        <p:sp>
          <p:nvSpPr>
            <p:cNvPr id="95" name="Round Single Corner Rectangle 16">
              <a:extLst>
                <a:ext uri="{FF2B5EF4-FFF2-40B4-BE49-F238E27FC236}">
                  <a16:creationId xmlns:a16="http://schemas.microsoft.com/office/drawing/2014/main" id="{BF7CA4C2-408F-A943-BD5D-5E4AB83B614E}"/>
                </a:ext>
              </a:extLst>
            </p:cNvPr>
            <p:cNvSpPr/>
            <p:nvPr/>
          </p:nvSpPr>
          <p:spPr>
            <a:xfrm>
              <a:off x="5501642" y="1650399"/>
              <a:ext cx="654423" cy="545697"/>
            </a:xfrm>
            <a:custGeom>
              <a:avLst/>
              <a:gdLst>
                <a:gd name="connsiteX0" fmla="*/ 0 w 8651874"/>
                <a:gd name="connsiteY0" fmla="*/ 0 h 3738403"/>
                <a:gd name="connsiteX1" fmla="*/ 7913502 w 8651874"/>
                <a:gd name="connsiteY1" fmla="*/ 0 h 3738403"/>
                <a:gd name="connsiteX2" fmla="*/ 8651874 w 8651874"/>
                <a:gd name="connsiteY2" fmla="*/ 738372 h 3738403"/>
                <a:gd name="connsiteX3" fmla="*/ 8651874 w 8651874"/>
                <a:gd name="connsiteY3" fmla="*/ 3738403 h 3738403"/>
                <a:gd name="connsiteX4" fmla="*/ 0 w 8651874"/>
                <a:gd name="connsiteY4" fmla="*/ 3738403 h 3738403"/>
                <a:gd name="connsiteX5" fmla="*/ 0 w 8651874"/>
                <a:gd name="connsiteY5" fmla="*/ 0 h 3738403"/>
                <a:gd name="connsiteX0" fmla="*/ 0 w 8651874"/>
                <a:gd name="connsiteY0" fmla="*/ 3738403 h 3829843"/>
                <a:gd name="connsiteX1" fmla="*/ 0 w 8651874"/>
                <a:gd name="connsiteY1" fmla="*/ 0 h 3829843"/>
                <a:gd name="connsiteX2" fmla="*/ 7913502 w 8651874"/>
                <a:gd name="connsiteY2" fmla="*/ 0 h 3829843"/>
                <a:gd name="connsiteX3" fmla="*/ 8651874 w 8651874"/>
                <a:gd name="connsiteY3" fmla="*/ 738372 h 3829843"/>
                <a:gd name="connsiteX4" fmla="*/ 8651874 w 8651874"/>
                <a:gd name="connsiteY4" fmla="*/ 3738403 h 3829843"/>
                <a:gd name="connsiteX5" fmla="*/ 91440 w 8651874"/>
                <a:gd name="connsiteY5" fmla="*/ 3829843 h 3829843"/>
                <a:gd name="connsiteX0" fmla="*/ 0 w 8651874"/>
                <a:gd name="connsiteY0" fmla="*/ 3738403 h 3738403"/>
                <a:gd name="connsiteX1" fmla="*/ 0 w 8651874"/>
                <a:gd name="connsiteY1" fmla="*/ 0 h 3738403"/>
                <a:gd name="connsiteX2" fmla="*/ 7913502 w 8651874"/>
                <a:gd name="connsiteY2" fmla="*/ 0 h 3738403"/>
                <a:gd name="connsiteX3" fmla="*/ 8651874 w 8651874"/>
                <a:gd name="connsiteY3" fmla="*/ 738372 h 3738403"/>
                <a:gd name="connsiteX4" fmla="*/ 8651874 w 8651874"/>
                <a:gd name="connsiteY4" fmla="*/ 3738403 h 3738403"/>
                <a:gd name="connsiteX0" fmla="*/ 0 w 8651874"/>
                <a:gd name="connsiteY0" fmla="*/ 0 h 3738403"/>
                <a:gd name="connsiteX1" fmla="*/ 7913502 w 8651874"/>
                <a:gd name="connsiteY1" fmla="*/ 0 h 3738403"/>
                <a:gd name="connsiteX2" fmla="*/ 8651874 w 8651874"/>
                <a:gd name="connsiteY2" fmla="*/ 738372 h 3738403"/>
                <a:gd name="connsiteX3" fmla="*/ 8651874 w 8651874"/>
                <a:gd name="connsiteY3" fmla="*/ 3738403 h 3738403"/>
                <a:gd name="connsiteX0" fmla="*/ 0 w 8651874"/>
                <a:gd name="connsiteY0" fmla="*/ 0 h 4350654"/>
                <a:gd name="connsiteX1" fmla="*/ 7913502 w 8651874"/>
                <a:gd name="connsiteY1" fmla="*/ 0 h 4350654"/>
                <a:gd name="connsiteX2" fmla="*/ 8651874 w 8651874"/>
                <a:gd name="connsiteY2" fmla="*/ 738372 h 4350654"/>
                <a:gd name="connsiteX3" fmla="*/ 8651874 w 8651874"/>
                <a:gd name="connsiteY3" fmla="*/ 4350654 h 4350654"/>
                <a:gd name="connsiteX0" fmla="*/ 0 w 8662509"/>
                <a:gd name="connsiteY0" fmla="*/ 0 h 4401675"/>
                <a:gd name="connsiteX1" fmla="*/ 7913502 w 8662509"/>
                <a:gd name="connsiteY1" fmla="*/ 0 h 4401675"/>
                <a:gd name="connsiteX2" fmla="*/ 8651874 w 8662509"/>
                <a:gd name="connsiteY2" fmla="*/ 738372 h 4401675"/>
                <a:gd name="connsiteX3" fmla="*/ 8662509 w 8662509"/>
                <a:gd name="connsiteY3" fmla="*/ 4401675 h 4401675"/>
                <a:gd name="connsiteX0" fmla="*/ 0 w 8651874"/>
                <a:gd name="connsiteY0" fmla="*/ 0 h 738372"/>
                <a:gd name="connsiteX1" fmla="*/ 7913502 w 8651874"/>
                <a:gd name="connsiteY1" fmla="*/ 0 h 738372"/>
                <a:gd name="connsiteX2" fmla="*/ 8651874 w 8651874"/>
                <a:gd name="connsiteY2" fmla="*/ 738372 h 738372"/>
                <a:gd name="connsiteX0" fmla="*/ 0 w 738372"/>
                <a:gd name="connsiteY0" fmla="*/ 0 h 738372"/>
                <a:gd name="connsiteX1" fmla="*/ 738372 w 738372"/>
                <a:gd name="connsiteY1" fmla="*/ 738372 h 7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8372" h="738372">
                  <a:moveTo>
                    <a:pt x="0" y="0"/>
                  </a:moveTo>
                  <a:cubicBezTo>
                    <a:pt x="407792" y="0"/>
                    <a:pt x="738372" y="330580"/>
                    <a:pt x="738372" y="738372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 err="1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FA3613B-9B7A-914F-99D4-3DD1F6C788AA}"/>
                </a:ext>
              </a:extLst>
            </p:cNvPr>
            <p:cNvCxnSpPr>
              <a:cxnSpLocks/>
              <a:stCxn id="95" idx="0"/>
            </p:cNvCxnSpPr>
            <p:nvPr/>
          </p:nvCxnSpPr>
          <p:spPr>
            <a:xfrm flipH="1">
              <a:off x="977900" y="1650399"/>
              <a:ext cx="452374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433593B-E27B-F842-B2A5-4CE9EECA51AB}"/>
                </a:ext>
              </a:extLst>
            </p:cNvPr>
            <p:cNvCxnSpPr>
              <a:cxnSpLocks/>
              <a:stCxn id="95" idx="1"/>
            </p:cNvCxnSpPr>
            <p:nvPr/>
          </p:nvCxnSpPr>
          <p:spPr>
            <a:xfrm flipH="1">
              <a:off x="6153010" y="2196096"/>
              <a:ext cx="3055" cy="433170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Slide Number Placeholder 3">
            <a:extLst>
              <a:ext uri="{FF2B5EF4-FFF2-40B4-BE49-F238E27FC236}">
                <a16:creationId xmlns:a16="http://schemas.microsoft.com/office/drawing/2014/main" id="{69319921-96C9-DB46-8FDE-8DA8FC801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1" y="6491821"/>
            <a:ext cx="355602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70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Quote Slide with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36E5E28-53C6-5041-B4C9-5A2BA0637CE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683521" y="2860086"/>
            <a:ext cx="2235871" cy="2699367"/>
          </a:xfrm>
          <a:custGeom>
            <a:avLst/>
            <a:gdLst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1726650 h 4617770"/>
              <a:gd name="connsiteX12" fmla="*/ 1726650 w 3825439"/>
              <a:gd name="connsiteY12" fmla="*/ 0 h 4617770"/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1726650 h 4617770"/>
              <a:gd name="connsiteX12" fmla="*/ 1818090 w 3825439"/>
              <a:gd name="connsiteY12" fmla="*/ 91440 h 4617770"/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1726650 h 4617770"/>
              <a:gd name="connsiteX0" fmla="*/ 1726650 w 3825439"/>
              <a:gd name="connsiteY0" fmla="*/ 0 h 4617770"/>
              <a:gd name="connsiteX1" fmla="*/ 3825439 w 3825439"/>
              <a:gd name="connsiteY1" fmla="*/ 0 h 4617770"/>
              <a:gd name="connsiteX2" fmla="*/ 3825439 w 3825439"/>
              <a:gd name="connsiteY2" fmla="*/ 58 h 4617770"/>
              <a:gd name="connsiteX3" fmla="*/ 2911893 w 3825439"/>
              <a:gd name="connsiteY3" fmla="*/ 58 h 4617770"/>
              <a:gd name="connsiteX4" fmla="*/ 2911893 w 3825439"/>
              <a:gd name="connsiteY4" fmla="*/ 915514 h 4617770"/>
              <a:gd name="connsiteX5" fmla="*/ 3825439 w 3825439"/>
              <a:gd name="connsiteY5" fmla="*/ 915514 h 4617770"/>
              <a:gd name="connsiteX6" fmla="*/ 3825439 w 3825439"/>
              <a:gd name="connsiteY6" fmla="*/ 2891120 h 4617770"/>
              <a:gd name="connsiteX7" fmla="*/ 2098789 w 3825439"/>
              <a:gd name="connsiteY7" fmla="*/ 4617770 h 4617770"/>
              <a:gd name="connsiteX8" fmla="*/ 1334310 w 3825439"/>
              <a:gd name="connsiteY8" fmla="*/ 4617770 h 4617770"/>
              <a:gd name="connsiteX9" fmla="*/ 1334310 w 3825439"/>
              <a:gd name="connsiteY9" fmla="*/ 3953728 h 4617770"/>
              <a:gd name="connsiteX10" fmla="*/ 0 w 3825439"/>
              <a:gd name="connsiteY10" fmla="*/ 3953728 h 4617770"/>
              <a:gd name="connsiteX11" fmla="*/ 0 w 3825439"/>
              <a:gd name="connsiteY11" fmla="*/ 62237 h 4617770"/>
              <a:gd name="connsiteX0" fmla="*/ 1726650 w 3825439"/>
              <a:gd name="connsiteY0" fmla="*/ 4875 h 4622645"/>
              <a:gd name="connsiteX1" fmla="*/ 3825439 w 3825439"/>
              <a:gd name="connsiteY1" fmla="*/ 4875 h 4622645"/>
              <a:gd name="connsiteX2" fmla="*/ 3825439 w 3825439"/>
              <a:gd name="connsiteY2" fmla="*/ 4933 h 4622645"/>
              <a:gd name="connsiteX3" fmla="*/ 2911893 w 3825439"/>
              <a:gd name="connsiteY3" fmla="*/ 4933 h 4622645"/>
              <a:gd name="connsiteX4" fmla="*/ 2911893 w 3825439"/>
              <a:gd name="connsiteY4" fmla="*/ 920389 h 4622645"/>
              <a:gd name="connsiteX5" fmla="*/ 3825439 w 3825439"/>
              <a:gd name="connsiteY5" fmla="*/ 920389 h 4622645"/>
              <a:gd name="connsiteX6" fmla="*/ 3825439 w 3825439"/>
              <a:gd name="connsiteY6" fmla="*/ 2895995 h 4622645"/>
              <a:gd name="connsiteX7" fmla="*/ 2098789 w 3825439"/>
              <a:gd name="connsiteY7" fmla="*/ 4622645 h 4622645"/>
              <a:gd name="connsiteX8" fmla="*/ 1334310 w 3825439"/>
              <a:gd name="connsiteY8" fmla="*/ 4622645 h 4622645"/>
              <a:gd name="connsiteX9" fmla="*/ 1334310 w 3825439"/>
              <a:gd name="connsiteY9" fmla="*/ 3958603 h 4622645"/>
              <a:gd name="connsiteX10" fmla="*/ 0 w 3825439"/>
              <a:gd name="connsiteY10" fmla="*/ 3958603 h 4622645"/>
              <a:gd name="connsiteX11" fmla="*/ 0 w 3825439"/>
              <a:gd name="connsiteY11" fmla="*/ 0 h 4622645"/>
              <a:gd name="connsiteX0" fmla="*/ 1726650 w 3825439"/>
              <a:gd name="connsiteY0" fmla="*/ 4875 h 4622645"/>
              <a:gd name="connsiteX1" fmla="*/ 3825439 w 3825439"/>
              <a:gd name="connsiteY1" fmla="*/ 4875 h 4622645"/>
              <a:gd name="connsiteX2" fmla="*/ 3825439 w 3825439"/>
              <a:gd name="connsiteY2" fmla="*/ 4933 h 4622645"/>
              <a:gd name="connsiteX3" fmla="*/ 2911893 w 3825439"/>
              <a:gd name="connsiteY3" fmla="*/ 4933 h 4622645"/>
              <a:gd name="connsiteX4" fmla="*/ 2911893 w 3825439"/>
              <a:gd name="connsiteY4" fmla="*/ 920389 h 4622645"/>
              <a:gd name="connsiteX5" fmla="*/ 3825439 w 3825439"/>
              <a:gd name="connsiteY5" fmla="*/ 920389 h 4622645"/>
              <a:gd name="connsiteX6" fmla="*/ 3825439 w 3825439"/>
              <a:gd name="connsiteY6" fmla="*/ 2895995 h 4622645"/>
              <a:gd name="connsiteX7" fmla="*/ 2098789 w 3825439"/>
              <a:gd name="connsiteY7" fmla="*/ 4622645 h 4622645"/>
              <a:gd name="connsiteX8" fmla="*/ 1334310 w 3825439"/>
              <a:gd name="connsiteY8" fmla="*/ 4622645 h 4622645"/>
              <a:gd name="connsiteX9" fmla="*/ 1334310 w 3825439"/>
              <a:gd name="connsiteY9" fmla="*/ 3958603 h 4622645"/>
              <a:gd name="connsiteX10" fmla="*/ 0 w 3825439"/>
              <a:gd name="connsiteY10" fmla="*/ 3958603 h 4622645"/>
              <a:gd name="connsiteX11" fmla="*/ 0 w 3825439"/>
              <a:gd name="connsiteY11" fmla="*/ 0 h 4622645"/>
              <a:gd name="connsiteX12" fmla="*/ 1726650 w 3825439"/>
              <a:gd name="connsiteY12" fmla="*/ 4875 h 4622645"/>
              <a:gd name="connsiteX0" fmla="*/ 0 w 3825439"/>
              <a:gd name="connsiteY0" fmla="*/ 0 h 4622645"/>
              <a:gd name="connsiteX1" fmla="*/ 3825439 w 3825439"/>
              <a:gd name="connsiteY1" fmla="*/ 4875 h 4622645"/>
              <a:gd name="connsiteX2" fmla="*/ 3825439 w 3825439"/>
              <a:gd name="connsiteY2" fmla="*/ 4933 h 4622645"/>
              <a:gd name="connsiteX3" fmla="*/ 2911893 w 3825439"/>
              <a:gd name="connsiteY3" fmla="*/ 4933 h 4622645"/>
              <a:gd name="connsiteX4" fmla="*/ 2911893 w 3825439"/>
              <a:gd name="connsiteY4" fmla="*/ 920389 h 4622645"/>
              <a:gd name="connsiteX5" fmla="*/ 3825439 w 3825439"/>
              <a:gd name="connsiteY5" fmla="*/ 920389 h 4622645"/>
              <a:gd name="connsiteX6" fmla="*/ 3825439 w 3825439"/>
              <a:gd name="connsiteY6" fmla="*/ 2895995 h 4622645"/>
              <a:gd name="connsiteX7" fmla="*/ 2098789 w 3825439"/>
              <a:gd name="connsiteY7" fmla="*/ 4622645 h 4622645"/>
              <a:gd name="connsiteX8" fmla="*/ 1334310 w 3825439"/>
              <a:gd name="connsiteY8" fmla="*/ 4622645 h 4622645"/>
              <a:gd name="connsiteX9" fmla="*/ 1334310 w 3825439"/>
              <a:gd name="connsiteY9" fmla="*/ 3958603 h 4622645"/>
              <a:gd name="connsiteX10" fmla="*/ 0 w 3825439"/>
              <a:gd name="connsiteY10" fmla="*/ 3958603 h 4622645"/>
              <a:gd name="connsiteX11" fmla="*/ 0 w 3825439"/>
              <a:gd name="connsiteY11" fmla="*/ 0 h 4622645"/>
              <a:gd name="connsiteX0" fmla="*/ 0 w 3825439"/>
              <a:gd name="connsiteY0" fmla="*/ 0 h 4618450"/>
              <a:gd name="connsiteX1" fmla="*/ 3825439 w 3825439"/>
              <a:gd name="connsiteY1" fmla="*/ 680 h 4618450"/>
              <a:gd name="connsiteX2" fmla="*/ 3825439 w 3825439"/>
              <a:gd name="connsiteY2" fmla="*/ 738 h 4618450"/>
              <a:gd name="connsiteX3" fmla="*/ 2911893 w 3825439"/>
              <a:gd name="connsiteY3" fmla="*/ 738 h 4618450"/>
              <a:gd name="connsiteX4" fmla="*/ 2911893 w 3825439"/>
              <a:gd name="connsiteY4" fmla="*/ 916194 h 4618450"/>
              <a:gd name="connsiteX5" fmla="*/ 3825439 w 3825439"/>
              <a:gd name="connsiteY5" fmla="*/ 916194 h 4618450"/>
              <a:gd name="connsiteX6" fmla="*/ 3825439 w 3825439"/>
              <a:gd name="connsiteY6" fmla="*/ 2891800 h 4618450"/>
              <a:gd name="connsiteX7" fmla="*/ 2098789 w 3825439"/>
              <a:gd name="connsiteY7" fmla="*/ 4618450 h 4618450"/>
              <a:gd name="connsiteX8" fmla="*/ 1334310 w 3825439"/>
              <a:gd name="connsiteY8" fmla="*/ 4618450 h 4618450"/>
              <a:gd name="connsiteX9" fmla="*/ 1334310 w 3825439"/>
              <a:gd name="connsiteY9" fmla="*/ 3954408 h 4618450"/>
              <a:gd name="connsiteX10" fmla="*/ 0 w 3825439"/>
              <a:gd name="connsiteY10" fmla="*/ 3954408 h 4618450"/>
              <a:gd name="connsiteX11" fmla="*/ 0 w 3825439"/>
              <a:gd name="connsiteY11" fmla="*/ 0 h 461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5439" h="4618450">
                <a:moveTo>
                  <a:pt x="0" y="0"/>
                </a:moveTo>
                <a:lnTo>
                  <a:pt x="3825439" y="680"/>
                </a:lnTo>
                <a:lnTo>
                  <a:pt x="3825439" y="738"/>
                </a:lnTo>
                <a:lnTo>
                  <a:pt x="2911893" y="738"/>
                </a:lnTo>
                <a:lnTo>
                  <a:pt x="2911893" y="916194"/>
                </a:lnTo>
                <a:lnTo>
                  <a:pt x="3825439" y="916194"/>
                </a:lnTo>
                <a:lnTo>
                  <a:pt x="3825439" y="2891800"/>
                </a:lnTo>
                <a:cubicBezTo>
                  <a:pt x="3825439" y="3845402"/>
                  <a:pt x="3052391" y="4618450"/>
                  <a:pt x="2098789" y="4618450"/>
                </a:cubicBezTo>
                <a:lnTo>
                  <a:pt x="1334310" y="4618450"/>
                </a:lnTo>
                <a:lnTo>
                  <a:pt x="1334310" y="3954408"/>
                </a:lnTo>
                <a:lnTo>
                  <a:pt x="0" y="395440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AB0B8A-0E52-9F42-A29F-BAB7FDF27E59}"/>
              </a:ext>
            </a:extLst>
          </p:cNvPr>
          <p:cNvGrpSpPr/>
          <p:nvPr userDrawn="1"/>
        </p:nvGrpSpPr>
        <p:grpSpPr>
          <a:xfrm>
            <a:off x="11381737" y="2322881"/>
            <a:ext cx="535111" cy="1074412"/>
            <a:chOff x="4253363" y="334503"/>
            <a:chExt cx="915538" cy="183825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12AA0FA-2042-0443-AF7A-BE6BF6F5845D}"/>
                </a:ext>
              </a:extLst>
            </p:cNvPr>
            <p:cNvSpPr/>
            <p:nvPr userDrawn="1"/>
          </p:nvSpPr>
          <p:spPr>
            <a:xfrm flipH="1">
              <a:off x="4253363" y="1257299"/>
              <a:ext cx="913546" cy="91545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A9DC9B17-3917-B042-87C7-5BC1E7848573}"/>
                </a:ext>
              </a:extLst>
            </p:cNvPr>
            <p:cNvSpPr/>
            <p:nvPr userDrawn="1"/>
          </p:nvSpPr>
          <p:spPr>
            <a:xfrm flipH="1">
              <a:off x="4253389" y="1246967"/>
              <a:ext cx="915451" cy="915575"/>
            </a:xfrm>
            <a:custGeom>
              <a:avLst/>
              <a:gdLst>
                <a:gd name="connsiteX0" fmla="*/ 0 w 1670842"/>
                <a:gd name="connsiteY0" fmla="*/ 0 h 1662178"/>
                <a:gd name="connsiteX1" fmla="*/ 1670842 w 1670842"/>
                <a:gd name="connsiteY1" fmla="*/ 0 h 1662178"/>
                <a:gd name="connsiteX2" fmla="*/ 1670842 w 1670842"/>
                <a:gd name="connsiteY2" fmla="*/ 1661741 h 1662178"/>
                <a:gd name="connsiteX3" fmla="*/ 1662178 w 1670842"/>
                <a:gd name="connsiteY3" fmla="*/ 1662178 h 1662178"/>
                <a:gd name="connsiteX4" fmla="*/ 0 w 1670842"/>
                <a:gd name="connsiteY4" fmla="*/ 0 h 166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842" h="1662178">
                  <a:moveTo>
                    <a:pt x="0" y="0"/>
                  </a:moveTo>
                  <a:lnTo>
                    <a:pt x="1670842" y="0"/>
                  </a:lnTo>
                  <a:lnTo>
                    <a:pt x="1670842" y="1661741"/>
                  </a:lnTo>
                  <a:lnTo>
                    <a:pt x="1662178" y="1662178"/>
                  </a:lnTo>
                  <a:cubicBezTo>
                    <a:pt x="744182" y="1662178"/>
                    <a:pt x="0" y="9179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C7F9998-25D9-314E-9925-B9496E437B07}"/>
                </a:ext>
              </a:extLst>
            </p:cNvPr>
            <p:cNvSpPr/>
            <p:nvPr userDrawn="1"/>
          </p:nvSpPr>
          <p:spPr>
            <a:xfrm rot="16200000" flipH="1">
              <a:off x="4254914" y="333037"/>
              <a:ext cx="912521" cy="915453"/>
            </a:xfrm>
            <a:custGeom>
              <a:avLst/>
              <a:gdLst>
                <a:gd name="connsiteX0" fmla="*/ 0 w 1670842"/>
                <a:gd name="connsiteY0" fmla="*/ 0 h 1662178"/>
                <a:gd name="connsiteX1" fmla="*/ 1670842 w 1670842"/>
                <a:gd name="connsiteY1" fmla="*/ 0 h 1662178"/>
                <a:gd name="connsiteX2" fmla="*/ 1670842 w 1670842"/>
                <a:gd name="connsiteY2" fmla="*/ 1661741 h 1662178"/>
                <a:gd name="connsiteX3" fmla="*/ 1662178 w 1670842"/>
                <a:gd name="connsiteY3" fmla="*/ 1662178 h 1662178"/>
                <a:gd name="connsiteX4" fmla="*/ 0 w 1670842"/>
                <a:gd name="connsiteY4" fmla="*/ 0 h 166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842" h="1662178">
                  <a:moveTo>
                    <a:pt x="0" y="0"/>
                  </a:moveTo>
                  <a:lnTo>
                    <a:pt x="1670842" y="0"/>
                  </a:lnTo>
                  <a:lnTo>
                    <a:pt x="1670842" y="1661741"/>
                  </a:lnTo>
                  <a:lnTo>
                    <a:pt x="1662178" y="1662178"/>
                  </a:lnTo>
                  <a:cubicBezTo>
                    <a:pt x="744182" y="1662178"/>
                    <a:pt x="0" y="91799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C505E4A-F0A3-3B40-A631-229A060A9F57}"/>
              </a:ext>
            </a:extLst>
          </p:cNvPr>
          <p:cNvGrpSpPr/>
          <p:nvPr userDrawn="1"/>
        </p:nvGrpSpPr>
        <p:grpSpPr>
          <a:xfrm>
            <a:off x="9681183" y="5169736"/>
            <a:ext cx="782688" cy="775144"/>
            <a:chOff x="1349976" y="5200694"/>
            <a:chExt cx="1324448" cy="132622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719305B-9650-FA4D-91D6-2691B71EB1FC}"/>
                </a:ext>
              </a:extLst>
            </p:cNvPr>
            <p:cNvSpPr/>
            <p:nvPr userDrawn="1"/>
          </p:nvSpPr>
          <p:spPr>
            <a:xfrm flipH="1">
              <a:off x="1349976" y="5200695"/>
              <a:ext cx="1315028" cy="13262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CD89DED-ADFF-A94F-9221-992CDD98A708}"/>
                </a:ext>
              </a:extLst>
            </p:cNvPr>
            <p:cNvSpPr/>
            <p:nvPr userDrawn="1"/>
          </p:nvSpPr>
          <p:spPr>
            <a:xfrm>
              <a:off x="1351978" y="5200694"/>
              <a:ext cx="1322446" cy="1326223"/>
            </a:xfrm>
            <a:custGeom>
              <a:avLst/>
              <a:gdLst>
                <a:gd name="connsiteX0" fmla="*/ 0 w 1670842"/>
                <a:gd name="connsiteY0" fmla="*/ 0 h 1662178"/>
                <a:gd name="connsiteX1" fmla="*/ 1670842 w 1670842"/>
                <a:gd name="connsiteY1" fmla="*/ 0 h 1662178"/>
                <a:gd name="connsiteX2" fmla="*/ 1670842 w 1670842"/>
                <a:gd name="connsiteY2" fmla="*/ 1661741 h 1662178"/>
                <a:gd name="connsiteX3" fmla="*/ 1662178 w 1670842"/>
                <a:gd name="connsiteY3" fmla="*/ 1662178 h 1662178"/>
                <a:gd name="connsiteX4" fmla="*/ 0 w 1670842"/>
                <a:gd name="connsiteY4" fmla="*/ 0 h 166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0842" h="1662178">
                  <a:moveTo>
                    <a:pt x="0" y="0"/>
                  </a:moveTo>
                  <a:lnTo>
                    <a:pt x="1670842" y="0"/>
                  </a:lnTo>
                  <a:lnTo>
                    <a:pt x="1670842" y="1661741"/>
                  </a:lnTo>
                  <a:lnTo>
                    <a:pt x="1662178" y="1662178"/>
                  </a:lnTo>
                  <a:cubicBezTo>
                    <a:pt x="744182" y="1662178"/>
                    <a:pt x="0" y="91799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80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27CC672-23D2-004E-B0B4-D4751F89CD4A}"/>
              </a:ext>
            </a:extLst>
          </p:cNvPr>
          <p:cNvSpPr/>
          <p:nvPr userDrawn="1"/>
        </p:nvSpPr>
        <p:spPr>
          <a:xfrm>
            <a:off x="11419930" y="233695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77F783-3B38-B743-966D-3149D9E24096}"/>
              </a:ext>
            </a:extLst>
          </p:cNvPr>
          <p:cNvSpPr/>
          <p:nvPr userDrawn="1"/>
        </p:nvSpPr>
        <p:spPr>
          <a:xfrm>
            <a:off x="11419930" y="233695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accent1"/>
                </a:solidFill>
              </a:rPr>
              <a:t>ni.com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2654-4C72-F3B7-B362-266A5BF5F0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6"/>
            <a:ext cx="8285755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0CFD8DC-D604-7808-9DD2-8B2AE37D0C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5" y="327156"/>
            <a:ext cx="8285753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2BFAABFF-0211-73A2-7F54-1AE9DE4244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7" y="1395695"/>
            <a:ext cx="8286075" cy="369332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C3ADEE22-F142-2C83-4D2E-2DE972FFFA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8" y="334928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830CFF04-E882-087B-DD80-0F3F5EAFF732}"/>
              </a:ext>
            </a:extLst>
          </p:cNvPr>
          <p:cNvSpPr/>
          <p:nvPr userDrawn="1"/>
        </p:nvSpPr>
        <p:spPr>
          <a:xfrm>
            <a:off x="0" y="2301615"/>
            <a:ext cx="9271592" cy="4221458"/>
          </a:xfrm>
          <a:prstGeom prst="round1Rect">
            <a:avLst>
              <a:gd name="adj" fmla="val 11928"/>
            </a:avLst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4412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B6AEC088-6391-E8E2-80C7-CED78BD05A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80431" y="2620451"/>
            <a:ext cx="5264464" cy="2961445"/>
          </a:xfrm>
        </p:spPr>
        <p:txBody>
          <a:bodyPr lIns="0" rIns="0"/>
          <a:lstStyle>
            <a:lvl1pPr>
              <a:defRPr sz="2800">
                <a:solidFill>
                  <a:srgbClr val="082B25"/>
                </a:solidFill>
                <a:latin typeface="+mj-lt"/>
              </a:defRPr>
            </a:lvl1pPr>
            <a:lvl2pPr>
              <a:defRPr sz="2800">
                <a:solidFill>
                  <a:srgbClr val="082B25"/>
                </a:solidFill>
                <a:latin typeface="+mj-lt"/>
              </a:defRPr>
            </a:lvl2pPr>
            <a:lvl3pPr>
              <a:defRPr sz="2800">
                <a:solidFill>
                  <a:srgbClr val="082B25"/>
                </a:solidFill>
                <a:latin typeface="+mj-lt"/>
              </a:defRPr>
            </a:lvl3pPr>
            <a:lvl4pPr>
              <a:defRPr sz="2800">
                <a:solidFill>
                  <a:srgbClr val="082B25"/>
                </a:solidFill>
                <a:latin typeface="+mj-lt"/>
              </a:defRPr>
            </a:lvl4pPr>
            <a:lvl5pPr>
              <a:defRPr sz="2800">
                <a:solidFill>
                  <a:srgbClr val="082B25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8AB602E-D8A2-FD1B-92B3-73C6E67462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80429" y="5630440"/>
            <a:ext cx="5264465" cy="23240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lang="en-US" sz="1800" b="0" kern="1200" dirty="0">
                <a:solidFill>
                  <a:schemeClr val="accent1"/>
                </a:solidFill>
                <a:latin typeface="+mn-lt"/>
                <a:ea typeface="+mn-ea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88B91CEA-4FC8-AB08-8096-C523960ABEE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780429" y="5911389"/>
            <a:ext cx="5264465" cy="41362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r">
              <a:buNone/>
              <a:defRPr sz="1200" b="0" i="0">
                <a:solidFill>
                  <a:schemeClr val="accent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>
              <a:defRPr sz="1467">
                <a:latin typeface="+mn-lt"/>
              </a:defRPr>
            </a:lvl2pPr>
            <a:lvl3pPr>
              <a:defRPr sz="1467">
                <a:latin typeface="+mn-lt"/>
              </a:defRPr>
            </a:lvl3pPr>
            <a:lvl4pPr>
              <a:defRPr sz="1467">
                <a:latin typeface="+mn-lt"/>
              </a:defRPr>
            </a:lvl4pPr>
            <a:lvl5pPr>
              <a:defRPr sz="1467">
                <a:latin typeface="+mn-lt"/>
              </a:defRPr>
            </a:lvl5pPr>
          </a:lstStyle>
          <a:p>
            <a:pPr lvl="0"/>
            <a:r>
              <a:rPr lang="en-US"/>
              <a:t>POSITION AND COMPANY</a:t>
            </a:r>
          </a:p>
        </p:txBody>
      </p:sp>
    </p:spTree>
    <p:extLst>
      <p:ext uri="{BB962C8B-B14F-4D97-AF65-F5344CB8AC3E}">
        <p14:creationId xmlns:p14="http://schemas.microsoft.com/office/powerpoint/2010/main" val="123174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183">
          <p15:clr>
            <a:srgbClr val="FBAE40"/>
          </p15:clr>
        </p15:guide>
        <p15:guide id="2" orient="horz" pos="3297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/Closing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4AAEE0-7563-43D8-2EA6-0EF66AD33038}"/>
              </a:ext>
            </a:extLst>
          </p:cNvPr>
          <p:cNvSpPr/>
          <p:nvPr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D37EB2-5223-EE12-23A2-A024E2AF6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98863"/>
            <a:ext cx="5306378" cy="1063698"/>
          </a:xfrm>
        </p:spPr>
        <p:txBody>
          <a:bodyPr lIns="91440">
            <a:noAutofit/>
          </a:bodyPr>
          <a:lstStyle>
            <a:lvl1pPr algn="l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72A97E-78EF-DAED-456A-D9CCEC8F6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2463152"/>
            <a:ext cx="530637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C2DEB-364A-EE6C-72DF-CE384CB6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5531" y="1"/>
            <a:ext cx="1506471" cy="6025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9E88A-9E9D-E35E-E6CC-F7875252D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179060" y="1"/>
            <a:ext cx="1506471" cy="6025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95131-BF90-2397-9BE8-86AE4261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7243" y="1"/>
            <a:ext cx="1506471" cy="602588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04E0F-9C02-56BE-7DF9-ADE6E1C2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5137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-brand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5FC2D6-258E-2A4C-99EE-17BDF6F362B5}"/>
              </a:ext>
            </a:extLst>
          </p:cNvPr>
          <p:cNvSpPr/>
          <p:nvPr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rgbClr val="003324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9FEA5-9836-9524-A302-D1D4F2E9659B}"/>
              </a:ext>
            </a:extLst>
          </p:cNvPr>
          <p:cNvSpPr txBox="1"/>
          <p:nvPr/>
        </p:nvSpPr>
        <p:spPr>
          <a:xfrm>
            <a:off x="6096001" y="5252389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NI is now part of Emerson.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7C3A04-5ACC-9406-6430-633BD279D71A}"/>
              </a:ext>
            </a:extLst>
          </p:cNvPr>
          <p:cNvGrpSpPr/>
          <p:nvPr/>
        </p:nvGrpSpPr>
        <p:grpSpPr>
          <a:xfrm>
            <a:off x="-15141" y="1905000"/>
            <a:ext cx="12207141" cy="3086100"/>
            <a:chOff x="-18169" y="2286000"/>
            <a:chExt cx="14648569" cy="37033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9A243-D4BD-B21B-048D-9B09055AE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6CA2C6D-3564-33D7-792B-64B8B743551B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409AA2B-E82A-8F52-1A60-7CF6FAA2C81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B9F5234-F489-0648-39B6-3B20A7981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582C6C-431F-A9BB-178C-8E7F5496CAF0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F8A3EEC-017C-581A-23CC-F68BFDF0FBBC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49BA756-E2FB-8D45-BB82-A955EBBDF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50ED1-DB5B-ABCC-5F7C-40C47AA2A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66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 userDrawn="1"/>
        </p:nvSpPr>
        <p:spPr>
          <a:xfrm>
            <a:off x="0" y="0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5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9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123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56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33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7133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4749805"/>
            <a:ext cx="3345823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19" y="5032456"/>
            <a:ext cx="3345823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9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2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6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3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7" y="1181037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5" y="1181038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8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-brand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CF378-F0E6-5034-6CF6-ECC88E4B67B9}"/>
              </a:ext>
            </a:extLst>
          </p:cNvPr>
          <p:cNvSpPr/>
          <p:nvPr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DEE70-751A-F683-49D1-3563D21315EA}"/>
              </a:ext>
            </a:extLst>
          </p:cNvPr>
          <p:cNvSpPr txBox="1"/>
          <p:nvPr/>
        </p:nvSpPr>
        <p:spPr>
          <a:xfrm>
            <a:off x="6096001" y="5252389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10000"/>
                  </a:schemeClr>
                </a:solidFill>
              </a:rPr>
              <a:t>NI is now part of Emerson.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5D0BA-B17D-D352-3696-D80C4564771E}"/>
              </a:ext>
            </a:extLst>
          </p:cNvPr>
          <p:cNvGrpSpPr/>
          <p:nvPr/>
        </p:nvGrpSpPr>
        <p:grpSpPr>
          <a:xfrm>
            <a:off x="-15141" y="1905000"/>
            <a:ext cx="12207141" cy="3086100"/>
            <a:chOff x="-18169" y="2286000"/>
            <a:chExt cx="14648569" cy="3703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6CCA3A-A5DE-4271-80F0-65307F662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8FA14F-CAF9-28F0-4E50-E88B33788615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B61B60-935C-7BC9-43B5-ACCCBC6C10D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BDA7D4E-C581-FC03-CF8A-6673F2413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126BEC-1233-693E-FA22-471FB7AFEBC6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A35715-C768-7E47-1B85-B4E00990DA72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07F3CA5-66B4-02C8-F77C-DFAE75CF9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24624E-DE7B-5966-1304-9A8148C88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27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D8389FB-13B4-51E4-68AC-2618D55E8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D002E-415A-4D73-8091-8E41D1B5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399094"/>
            <a:ext cx="11052373" cy="1063698"/>
          </a:xfrm>
        </p:spPr>
        <p:txBody>
          <a:bodyPr lIns="91440">
            <a:noAutofit/>
          </a:bodyPr>
          <a:lstStyle>
            <a:lvl1pPr algn="l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D33A2EE-036C-4D53-9010-79F2A3C10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1462791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BBD498-4442-3D68-BD18-43021A6A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2522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6109AA-81FE-80E6-6C85-1F72793C9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091D9-52CD-819A-F895-888D725CA2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54147"/>
            <a:ext cx="11052373" cy="1063698"/>
          </a:xfrm>
        </p:spPr>
        <p:txBody>
          <a:bodyPr lIns="91440">
            <a:noAutofit/>
          </a:bodyPr>
          <a:lstStyle>
            <a:lvl1pPr algn="r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7229B2-0302-B532-FD04-8FDFC0A413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1888" y="2117845"/>
            <a:ext cx="8730298" cy="758617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2A0D3D-A1F5-DABF-B4AB-4474F4C1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628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0312917-9934-6C7B-5619-62A836D991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B72D-6C37-27C8-02F6-B0767A64B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59" y="4595043"/>
            <a:ext cx="11052373" cy="1063698"/>
          </a:xfrm>
        </p:spPr>
        <p:txBody>
          <a:bodyPr lIns="91440">
            <a:noAutofit/>
          </a:bodyPr>
          <a:lstStyle>
            <a:lvl1pPr algn="l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4543A546-CE7C-20CC-1A94-72E4A8856C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259" y="5658741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6239AE-FAA0-15DC-6C9A-2B55F4C0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0142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Bright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5" y="-1"/>
            <a:ext cx="4480404" cy="2447273"/>
          </a:xfrm>
          <a:solidFill>
            <a:schemeClr val="accent6"/>
          </a:solidFill>
        </p:spPr>
        <p:txBody>
          <a:bodyPr lIns="91440">
            <a:noAutofit/>
          </a:bodyPr>
          <a:lstStyle>
            <a:lvl1pPr marL="228582" algn="l" defTabSz="1219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tx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6"/>
          </a:solidFill>
        </p:spPr>
        <p:txBody>
          <a:bodyPr/>
          <a:lstStyle>
            <a:lvl1pPr marL="228582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8F619E-F524-0D27-7E20-76C08FB9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8902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5" y="-1"/>
            <a:ext cx="4480404" cy="2447273"/>
          </a:xfrm>
          <a:solidFill>
            <a:schemeClr val="tx2"/>
          </a:solidFill>
        </p:spPr>
        <p:txBody>
          <a:bodyPr lIns="91440">
            <a:noAutofit/>
          </a:bodyPr>
          <a:lstStyle>
            <a:lvl1pPr marL="228582" algn="l" defTabSz="1219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tx2"/>
          </a:solidFill>
        </p:spPr>
        <p:txBody>
          <a:bodyPr/>
          <a:lstStyle>
            <a:lvl1pPr marL="228582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520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5"/>
            <a:ext cx="4650052" cy="1709079"/>
          </a:xfrm>
        </p:spPr>
        <p:txBody>
          <a:bodyPr>
            <a:noAutofit/>
          </a:bodyPr>
          <a:lstStyle>
            <a:lvl1pPr algn="l" defTabSz="121910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9160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_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5"/>
            <a:ext cx="4650052" cy="1709079"/>
          </a:xfrm>
        </p:spPr>
        <p:txBody>
          <a:bodyPr>
            <a:noAutofit/>
          </a:bodyPr>
          <a:lstStyle>
            <a:lvl1pPr algn="l" defTabSz="121910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2F83A-DB6F-F511-2661-4228658F73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5C8983-9837-9124-4B5B-8C9E6E1E3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7B30E0-B710-C5EF-4F55-0FD6FC853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6207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9CB7604-41D7-C52B-91F1-8825BBA54CC8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7C2C21-21DC-C1D3-2FC5-B4D312E26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365" y="1697359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1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67C484B-16A7-DDBF-14F2-86FF1A2843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365" y="2424830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2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7991BED-ABDA-00E6-FA19-59ECC9513C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9364" y="3152301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3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B9D5586-12D0-0617-0E83-18566F5F3D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364" y="3879774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4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F0DDFD5-43B7-F702-6963-ED560A9829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364" y="460724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5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0CEF86B-120C-0941-9E60-043E44E67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364" y="533471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6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E026C21-57F3-D6D8-15BF-C37F4D4FE5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12078" y="1697359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6A126D3-BDF5-3AEE-1652-826946CF5D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2078" y="2424830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BFF508D-A562-2556-E822-0712912C76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12077" y="3152301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9A7B486F-B636-3264-024E-F220C2E86F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2077" y="3879774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85B539F-6478-15FE-15B6-DF8BF61104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12077" y="460724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8F8F0E5-9313-5F1C-EA96-805FDEBFAA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12077" y="533471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C1EBB-5DA5-BF02-BDC5-AA34C3503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7572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4"/>
            <a:ext cx="11353272" cy="351125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60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4C05A-3048-8787-2847-1F300FCF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127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99A62D2-4FA2-5638-ADF6-566B9B8B0B3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40C264-907A-2A22-91CB-67E7EF96F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752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lo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4"/>
            <a:ext cx="5555158" cy="3511256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6" y="1633860"/>
            <a:ext cx="5555157" cy="497417"/>
          </a:xfrm>
        </p:spPr>
        <p:txBody>
          <a:bodyPr/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FC8DC0-6478-538D-D5BB-1C7A519645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17478" y="2210754"/>
            <a:ext cx="5555158" cy="3511256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82A5401-52A2-8570-1E7F-12F6CAFEB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7478" y="1633860"/>
            <a:ext cx="5555157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B23157-C7C5-A8CF-164C-6F71BC03A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9173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lock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7416" y="667876"/>
            <a:ext cx="7465219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17" y="1787598"/>
            <a:ext cx="7465219" cy="4308402"/>
          </a:xfrm>
        </p:spPr>
        <p:txBody>
          <a:bodyPr>
            <a:no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FA95EFE-A82E-97DE-9182-57C867C5A4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74F657-CE88-2203-5F5D-65C0CCA67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3400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3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1" y="1921199"/>
            <a:ext cx="4639961" cy="3696724"/>
          </a:xfrm>
        </p:spPr>
        <p:txBody>
          <a:bodyPr>
            <a:no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9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/>
        </p:nvSpPr>
        <p:spPr>
          <a:xfrm>
            <a:off x="0" y="0"/>
            <a:ext cx="40957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5" y="2085716"/>
            <a:ext cx="2950104" cy="1816364"/>
          </a:xfrm>
        </p:spPr>
        <p:txBody>
          <a:bodyPr/>
          <a:lstStyle>
            <a:lvl1pPr marL="0" indent="0">
              <a:buNone/>
              <a:defRPr sz="3333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3556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4"/>
            <a:ext cx="11353272" cy="351125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60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F8B6F9-70E2-DC92-6A96-A82D7F4A6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1313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1633859"/>
            <a:ext cx="11353272" cy="437307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5D3A71-7794-FE21-D1CE-74B73F643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4481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3"/>
            <a:ext cx="4923739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50422" y="1915583"/>
            <a:ext cx="5307663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6"/>
            <a:ext cx="4923741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2692346"/>
            <a:ext cx="5307660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865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Subhea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3"/>
            <a:ext cx="3142908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0957" y="1915583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6"/>
            <a:ext cx="3142908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4520955" y="2692346"/>
            <a:ext cx="3142906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BB201C-481A-0938-9DB5-D0C110A33E15}"/>
              </a:ext>
            </a:extLst>
          </p:cNvPr>
          <p:cNvCxnSpPr>
            <a:cxnSpLocks/>
          </p:cNvCxnSpPr>
          <p:nvPr/>
        </p:nvCxnSpPr>
        <p:spPr bwMode="auto">
          <a:xfrm>
            <a:off x="4201103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429DB8-28BE-3F8C-CCED-A9CFC8697C81}"/>
              </a:ext>
            </a:extLst>
          </p:cNvPr>
          <p:cNvCxnSpPr>
            <a:cxnSpLocks/>
          </p:cNvCxnSpPr>
          <p:nvPr/>
        </p:nvCxnSpPr>
        <p:spPr bwMode="auto">
          <a:xfrm>
            <a:off x="79876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F7AAA09-1185-7F6B-0EB9-01E5747EB0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3" y="1917306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14F11C7-C221-F797-F5B3-84BD44C358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3" y="2692345"/>
            <a:ext cx="3142906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B3B5F0-7DA3-0644-2322-57C95423A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31589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0" y="2166938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82" indent="0">
              <a:lnSpc>
                <a:spcPct val="150000"/>
              </a:lnSpc>
              <a:buNone/>
              <a:defRPr sz="1667"/>
            </a:lvl2pPr>
            <a:lvl3pPr marL="574100" indent="0">
              <a:lnSpc>
                <a:spcPct val="150000"/>
              </a:lnSpc>
              <a:buNone/>
              <a:defRPr sz="1667"/>
            </a:lvl3pPr>
            <a:lvl4pPr marL="813528" indent="0">
              <a:lnSpc>
                <a:spcPct val="150000"/>
              </a:lnSpc>
              <a:buNone/>
              <a:defRPr sz="1667"/>
            </a:lvl4pPr>
            <a:lvl5pPr marL="1095287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581262" y="1619251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1" y="4849739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1" y="5132389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82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0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2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8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7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29" y="1619251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8748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/>
        </p:nvSpPr>
        <p:spPr>
          <a:xfrm>
            <a:off x="0" y="1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6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82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10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528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287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207133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4749805"/>
            <a:ext cx="3345823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19" y="5032457"/>
            <a:ext cx="3345823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82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0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2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8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8" y="1181038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6" y="1181038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28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99A62D2-4FA2-5638-ADF6-566B9B8B0B3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40C264-907A-2A22-91CB-67E7EF96F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08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38" y="1950292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 hasCustomPrompt="1"/>
          </p:nvPr>
        </p:nvSpPr>
        <p:spPr>
          <a:xfrm>
            <a:off x="2083738" y="2405328"/>
            <a:ext cx="9688897" cy="1138858"/>
          </a:xfrm>
        </p:spPr>
        <p:txBody>
          <a:bodyPr>
            <a:noAutofit/>
          </a:bodyPr>
          <a:lstStyle>
            <a:lvl1pPr marL="238115" indent="-238115">
              <a:buFont typeface="Arial" panose="020B0604020202020204" pitchFamily="34" charset="0"/>
              <a:buChar char="•"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0BE259-1380-7F27-3E64-533E1C56F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5" y="2027291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340FD9B-AE60-3404-C819-CD753CD6C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3738" y="3830602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DBD51D-CD95-46A6-B925-503D512862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083738" y="4285638"/>
            <a:ext cx="9688897" cy="1138858"/>
          </a:xfrm>
        </p:spPr>
        <p:txBody>
          <a:bodyPr>
            <a:noAutofit/>
          </a:bodyPr>
          <a:lstStyle>
            <a:lvl1pPr marL="238115" indent="-238115">
              <a:buFont typeface="Arial" panose="020B0604020202020204" pitchFamily="34" charset="0"/>
              <a:buChar char="•"/>
              <a:defRPr sz="1333"/>
            </a:lvl1pPr>
            <a:lvl2pPr marL="283093" indent="0">
              <a:buNone/>
              <a:defRPr sz="1333"/>
            </a:lvl2pPr>
            <a:lvl3pPr marL="574123" indent="0">
              <a:buNone/>
              <a:defRPr sz="1333"/>
            </a:lvl3pPr>
            <a:lvl4pPr marL="813561" indent="0">
              <a:buNone/>
              <a:defRPr sz="1333"/>
            </a:lvl4pPr>
            <a:lvl5pPr marL="1095331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4D58A6A-B651-A158-704E-ED16D440AE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9365" y="3907601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B1C0E-D76E-924F-D78D-DA11B6B6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1768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shot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38" y="1950293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 hasCustomPrompt="1"/>
          </p:nvPr>
        </p:nvSpPr>
        <p:spPr>
          <a:xfrm>
            <a:off x="2083738" y="2405328"/>
            <a:ext cx="9688897" cy="1138858"/>
          </a:xfrm>
        </p:spPr>
        <p:txBody>
          <a:bodyPr>
            <a:noAutofit/>
          </a:bodyPr>
          <a:lstStyle>
            <a:lvl1pPr marL="238105" indent="-238105">
              <a:buFont typeface="Arial" panose="020B0604020202020204" pitchFamily="34" charset="0"/>
              <a:buChar char="•"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0BE259-1380-7F27-3E64-533E1C56F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6" y="2027292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340FD9B-AE60-3404-C819-CD753CD6C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3738" y="3830603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DBD51D-CD95-46A6-B925-503D512862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083738" y="4285638"/>
            <a:ext cx="9688897" cy="1138858"/>
          </a:xfrm>
        </p:spPr>
        <p:txBody>
          <a:bodyPr>
            <a:noAutofit/>
          </a:bodyPr>
          <a:lstStyle>
            <a:lvl1pPr marL="238105" indent="-238105">
              <a:buFont typeface="Arial" panose="020B0604020202020204" pitchFamily="34" charset="0"/>
              <a:buChar char="•"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4D58A6A-B651-A158-704E-ED16D440AE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9366" y="3907602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B1C0E-D76E-924F-D78D-DA11B6B6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6730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513907"/>
            <a:ext cx="3585565" cy="607689"/>
          </a:xfrm>
        </p:spPr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364" y="1330856"/>
            <a:ext cx="2550208" cy="1123494"/>
          </a:xfrm>
        </p:spPr>
        <p:txBody>
          <a:bodyPr>
            <a:noAutofit/>
          </a:bodyPr>
          <a:lstStyle>
            <a:lvl1pPr marL="0" indent="0">
              <a:buNone/>
              <a:defRPr sz="2333"/>
            </a:lvl1pPr>
            <a:lvl2pPr marL="283082" indent="0">
              <a:buNone/>
              <a:defRPr sz="2333"/>
            </a:lvl2pPr>
            <a:lvl3pPr marL="574100" indent="0">
              <a:buNone/>
              <a:defRPr sz="2333"/>
            </a:lvl3pPr>
            <a:lvl4pPr marL="813528" indent="0">
              <a:buNone/>
              <a:defRPr sz="2333"/>
            </a:lvl4pPr>
            <a:lvl5pPr marL="1095287" indent="0">
              <a:buNone/>
              <a:defRPr sz="2333"/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6CA80A-BA8C-B7F2-8C4E-F84D62670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DC35C0-C611-78A7-EFF1-0330D38B6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404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97933E-A769-4EC3-221C-BD006D40E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404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9D9B7D2-2E2B-3273-95B3-EF18CB903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004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210B44B-5432-4C48-2886-68C6391780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72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FAAB62C-3F7A-FE76-23EB-98DB2C24AA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2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1540D4C-2F55-AF9F-EB75-B005081C1B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590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F6C9556-BFE5-B01F-9587-486E374358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0583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D38802-657F-81C9-048E-05CB3E058E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83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F6E8F21C-F64B-5865-6BCD-F80121E8E8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1759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5D82FB-2E4E-4B62-8878-B6A81F0D9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6441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396F1E-0D7A-C6CC-EFE8-C181FDAFC3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26441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4521486-C084-761E-652A-41F8EDD95C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36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DC7B0C1-3855-86C2-0A18-D670191A83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404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955BC9D-F392-B268-B8FA-CC8EA43E77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3404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D558958-69BB-A734-6ACB-32F309A77C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2004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B6883B-4B23-05B7-1A9A-829255DBC0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3472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82FBF47-1EC2-57D6-A2F5-3CB615404C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472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B4F1ECC7-0294-0893-F7B6-4B719C20DB3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1590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FE4742C-62A6-3943-3AB9-E1473AAB7B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0583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18C43F-F5F3-65A1-AD09-625021BFEC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0583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DCFA9079-BB94-319C-A413-6D8E15EEAD2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1759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4925F85-A2AA-F720-3745-5993740905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26441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A19A9E8-6749-F611-3A66-EF24A8AA00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26441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4F4355E3-EC8E-5C40-BF7E-21130271D4C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32004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99B7C8-075B-A7DA-BC67-2BE408DFE9D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4724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4237FA6-A072-9159-A24D-79BBBDF4E0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4724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BABB45AB-EF52-4504-652B-34551886BBA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1590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39A6FDB-63BA-5D83-CAF0-EAB9948557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0583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3CC40181-25B6-D371-6EDE-263324525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0583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AECC4A25-8EE4-5F71-7039-B9D6B472909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717301" y="76585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D886AF52-6F03-B5B1-ABE1-123DB0094C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31983" y="89645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3C473C1-8B3A-5C7A-E473-B0F5F267A5D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31983" y="115045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0155BC-BDA8-C818-E00A-BE1E32EA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7875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EEB7A42-5110-13AD-1E86-1C14D8EA0C4A}"/>
              </a:ext>
            </a:extLst>
          </p:cNvPr>
          <p:cNvSpPr/>
          <p:nvPr/>
        </p:nvSpPr>
        <p:spPr>
          <a:xfrm>
            <a:off x="8088976" y="1428751"/>
            <a:ext cx="4103025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6" y="1560431"/>
            <a:ext cx="7261594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6" y="2537699"/>
            <a:ext cx="7261594" cy="31925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BB87E08-F5B2-1C85-04B0-1A4D63D6F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3" y="1661966"/>
            <a:ext cx="3465183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DFCB2DF8-8D4A-D112-A1F9-55A56C739C9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3" y="2537699"/>
            <a:ext cx="3465183" cy="3192542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8C89FE-E5DA-B993-1428-B78D5CC400E7}"/>
              </a:ext>
            </a:extLst>
          </p:cNvPr>
          <p:cNvCxnSpPr>
            <a:cxnSpLocks/>
          </p:cNvCxnSpPr>
          <p:nvPr/>
        </p:nvCxnSpPr>
        <p:spPr bwMode="auto">
          <a:xfrm>
            <a:off x="8307453" y="2417153"/>
            <a:ext cx="346518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135AD9-D450-D550-8CBA-5F0400B4E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9835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ou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6" y="1560431"/>
            <a:ext cx="11353271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5" y="2537699"/>
            <a:ext cx="11353270" cy="31925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51C850-897C-E949-B6AA-E058B3A7F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056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B7C343-9278-D462-40D5-EBDFE3A21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079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3F3FDF-53E7-9046-81C0-4A095C8FBFD3}"/>
              </a:ext>
            </a:extLst>
          </p:cNvPr>
          <p:cNvCxnSpPr>
            <a:cxnSpLocks/>
          </p:cNvCxnSpPr>
          <p:nvPr/>
        </p:nvCxnSpPr>
        <p:spPr>
          <a:xfrm>
            <a:off x="1312865" y="325790"/>
            <a:ext cx="9893299" cy="0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FE9D9A4-5371-A94E-A8B4-2E90ADE0A77F}"/>
              </a:ext>
            </a:extLst>
          </p:cNvPr>
          <p:cNvSpPr/>
          <p:nvPr/>
        </p:nvSpPr>
        <p:spPr>
          <a:xfrm>
            <a:off x="11419925" y="233691"/>
            <a:ext cx="443462" cy="18349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89AEFDE8-AB4A-ED42-B3C7-CEF4727AEF8C}"/>
              </a:ext>
            </a:extLst>
          </p:cNvPr>
          <p:cNvSpPr/>
          <p:nvPr/>
        </p:nvSpPr>
        <p:spPr>
          <a:xfrm flipV="1">
            <a:off x="3686513" y="-1484089"/>
            <a:ext cx="8178462" cy="8016287"/>
          </a:xfrm>
          <a:prstGeom prst="arc">
            <a:avLst/>
          </a:prstGeom>
          <a:ln w="1905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2"/>
              </a:solidFill>
            </a:endParaRPr>
          </a:p>
        </p:txBody>
      </p:sp>
      <p:sp>
        <p:nvSpPr>
          <p:cNvPr id="22" name="Title 7">
            <a:extLst>
              <a:ext uri="{FF2B5EF4-FFF2-40B4-BE49-F238E27FC236}">
                <a16:creationId xmlns:a16="http://schemas.microsoft.com/office/drawing/2014/main" id="{58C4CE62-63AC-7443-93AA-8EE261BDBA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2864" y="2171700"/>
            <a:ext cx="9898062" cy="1421928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Divider/Section Title</a:t>
            </a:r>
            <a:br>
              <a:rPr lang="en-US"/>
            </a:br>
            <a:r>
              <a:rPr lang="en-US"/>
              <a:t>Divider/Section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E5040B8-F8CC-C647-93B3-A8597F9354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864" y="3928547"/>
            <a:ext cx="9898062" cy="507831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A00B54-E6C0-7A4F-B07C-C467D86258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10" name="Image">
            <a:extLst>
              <a:ext uri="{FF2B5EF4-FFF2-40B4-BE49-F238E27FC236}">
                <a16:creationId xmlns:a16="http://schemas.microsoft.com/office/drawing/2014/main" id="{EAF03EE4-87EF-EF4E-AAC5-6B7CCD28DA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3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5984290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1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585-5101-8C47-BBE7-82D71209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7"/>
            <a:ext cx="10877970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3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47679-7AB8-114A-AB6E-C761C8D41B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395696"/>
            <a:ext cx="10877549" cy="513515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06D22-175E-BF40-8DFD-DEA5AE8FA4D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38CCC-8785-8C45-9A10-C1E394385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53" t="1098"/>
          <a:stretch/>
        </p:blipFill>
        <p:spPr>
          <a:xfrm rot="10800000">
            <a:off x="-1" y="0"/>
            <a:ext cx="152401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7519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8E5425ED-BA0E-BA45-B359-8F0B1EAF4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9101" y="1493540"/>
            <a:ext cx="9568671" cy="1421928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Here</a:t>
            </a:r>
            <a:br>
              <a:rPr lang="en-US"/>
            </a:br>
            <a:r>
              <a:rPr lang="en-US"/>
              <a:t>Presentation Title Here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AC7FC915-1962-DA49-9050-5A5223A48E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9080" y="3252724"/>
            <a:ext cx="9568671" cy="507831"/>
          </a:xfrm>
        </p:spPr>
        <p:txBody>
          <a:bodyPr wrap="square">
            <a:sp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1EA0B09-CDD3-0E41-BC40-747E5884DF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0322" y="4686301"/>
            <a:ext cx="4628425" cy="415498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F85459DA-31C7-824B-9301-287ACA2CDA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30322" y="5050529"/>
            <a:ext cx="4628425" cy="384721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8A27863-A97F-7D4A-A6F5-AC0DFD141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075" y="4686301"/>
            <a:ext cx="4619670" cy="415498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99DDB18-B4D0-684E-A8EC-C326C4EF29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075" y="5050529"/>
            <a:ext cx="4619670" cy="384721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</p:spTree>
    <p:extLst>
      <p:ext uri="{BB962C8B-B14F-4D97-AF65-F5344CB8AC3E}">
        <p14:creationId xmlns:p14="http://schemas.microsoft.com/office/powerpoint/2010/main" val="99916590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840" y="325791"/>
            <a:ext cx="10220324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89883D-8110-6648-9869-EBF1327998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6"/>
            <a:ext cx="10877971" cy="621708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DB624D43-F29D-0A4D-A67A-5445B3BF41B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874566"/>
            <a:ext cx="10877549" cy="465628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E08BB02B-59CE-1647-895D-72C81ACAAA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6" y="294839"/>
            <a:ext cx="10877969" cy="323165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9" name="Text Placeholder 31">
            <a:extLst>
              <a:ext uri="{FF2B5EF4-FFF2-40B4-BE49-F238E27FC236}">
                <a16:creationId xmlns:a16="http://schemas.microsoft.com/office/drawing/2014/main" id="{D268C199-D191-4744-B5C7-8E1AF4907F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6" y="1395695"/>
            <a:ext cx="10877971" cy="343620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07373863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1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0C59DE-2D08-734A-9F9A-4067194B8BD7}"/>
              </a:ext>
            </a:extLst>
          </p:cNvPr>
          <p:cNvCxnSpPr>
            <a:cxnSpLocks/>
          </p:cNvCxnSpPr>
          <p:nvPr/>
        </p:nvCxnSpPr>
        <p:spPr>
          <a:xfrm>
            <a:off x="982137" y="346649"/>
            <a:ext cx="10215033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">
            <a:extLst>
              <a:ext uri="{FF2B5EF4-FFF2-40B4-BE49-F238E27FC236}">
                <a16:creationId xmlns:a16="http://schemas.microsoft.com/office/drawing/2014/main" id="{EC2AF6E3-B9CE-8247-9AC6-3BADB0C856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8" y="345179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15CB91B-2897-ED46-B47F-C9C35DEBBEDD}"/>
              </a:ext>
            </a:extLst>
          </p:cNvPr>
          <p:cNvSpPr/>
          <p:nvPr/>
        </p:nvSpPr>
        <p:spPr>
          <a:xfrm>
            <a:off x="11273369" y="197582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333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E25E721-1277-AC41-87EF-C2D0ED9BBE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9184" y="688750"/>
            <a:ext cx="11533632" cy="585784"/>
          </a:xfrm>
          <a:prstGeom prst="rect">
            <a:avLst/>
          </a:prstGeom>
        </p:spPr>
        <p:txBody>
          <a:bodyPr wrap="square" lIns="0" rIns="0" anchor="ctr">
            <a:noAutofit/>
          </a:bodyPr>
          <a:lstStyle>
            <a:lvl1pPr>
              <a:defRPr lang="en-US" sz="3733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E407D44-09C8-7245-A7C7-87B932AD26D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29186" y="1392356"/>
            <a:ext cx="11533631" cy="514179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43395" indent="-243395">
              <a:buFont typeface="Arial" panose="020B0604020202020204" pitchFamily="34" charset="0"/>
              <a:buChar char="•"/>
              <a:tabLst/>
              <a:defRPr sz="2133"/>
            </a:lvl1pPr>
            <a:lvl2pPr marL="609546" indent="-243819">
              <a:buFont typeface="Arial" panose="020B0604020202020204" pitchFamily="34" charset="0"/>
              <a:buChar char="•"/>
              <a:defRPr sz="1867"/>
            </a:lvl2pPr>
            <a:lvl3pPr marL="975273" indent="-243819">
              <a:buFont typeface="Arial" panose="020B0604020202020204" pitchFamily="34" charset="0"/>
              <a:buChar char="•"/>
              <a:defRPr sz="1600"/>
            </a:lvl3pPr>
            <a:lvl4pPr marL="1219091" indent="-243819">
              <a:buFont typeface="Arial" panose="020B0604020202020204" pitchFamily="34" charset="0"/>
              <a:buChar char="•"/>
              <a:defRPr sz="1467"/>
            </a:lvl4pPr>
          </a:lstStyle>
          <a:p>
            <a:pPr lvl="0"/>
            <a:r>
              <a:rPr lang="en-US"/>
              <a:t>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4761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513906"/>
            <a:ext cx="3585565" cy="607689"/>
          </a:xfrm>
        </p:spPr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364" y="1330856"/>
            <a:ext cx="2550208" cy="1123494"/>
          </a:xfrm>
        </p:spPr>
        <p:txBody>
          <a:bodyPr>
            <a:noAutofit/>
          </a:bodyPr>
          <a:lstStyle>
            <a:lvl1pPr marL="0" indent="0">
              <a:buNone/>
              <a:defRPr sz="2333"/>
            </a:lvl1pPr>
            <a:lvl2pPr marL="283093" indent="0">
              <a:buNone/>
              <a:defRPr sz="2333"/>
            </a:lvl2pPr>
            <a:lvl3pPr marL="574123" indent="0">
              <a:buNone/>
              <a:defRPr sz="2333"/>
            </a:lvl3pPr>
            <a:lvl4pPr marL="813561" indent="0">
              <a:buNone/>
              <a:defRPr sz="2333"/>
            </a:lvl4pPr>
            <a:lvl5pPr marL="1095331" indent="0">
              <a:buNone/>
              <a:defRPr sz="2333"/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6CA80A-BA8C-B7F2-8C4E-F84D62670B2D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41936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DC35C0-C611-78A7-EFF1-0330D38B6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404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97933E-A769-4EC3-221C-BD006D40E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404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9D9B7D2-2E2B-3273-95B3-EF18CB903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004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210B44B-5432-4C48-2886-68C6391780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72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FAAB62C-3F7A-FE76-23EB-98DB2C24AA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2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1540D4C-2F55-AF9F-EB75-B005081C1B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5900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F6C9556-BFE5-B01F-9587-486E374358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0583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D38802-657F-81C9-048E-05CB3E058E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83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F6E8F21C-F64B-5865-6BCD-F80121E8E8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1758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5D82FB-2E4E-4B62-8878-B6A81F0D9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6441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396F1E-0D7A-C6CC-EFE8-C181FDAFC3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26441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4521486-C084-761E-652A-41F8EDD95C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36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DC7B0C1-3855-86C2-0A18-D670191A83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404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955BC9D-F392-B268-B8FA-CC8EA43E77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3404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D558958-69BB-A734-6ACB-32F309A77C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2004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B6883B-4B23-05B7-1A9A-829255DBC0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3472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82FBF47-1EC2-57D6-A2F5-3CB615404C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472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B4F1ECC7-0294-0893-F7B6-4B719C20DB3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15900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FE4742C-62A6-3943-3AB9-E1473AAB7B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0583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18C43F-F5F3-65A1-AD09-625021BFEC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0583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DCFA9079-BB94-319C-A413-6D8E15EEAD2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1758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4925F85-A2AA-F720-3745-5993740905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26441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A19A9E8-6749-F611-3A66-EF24A8AA00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26441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4F4355E3-EC8E-5C40-BF7E-21130271D4C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32004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99B7C8-075B-A7DA-BC67-2BE408DFE9D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4724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4237FA6-A072-9159-A24D-79BBBDF4E0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4724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BABB45AB-EF52-4504-652B-34551886BBA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15900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39A6FDB-63BA-5D83-CAF0-EAB9948557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0583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3CC40181-25B6-D371-6EDE-263324525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0583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AECC4A25-8EE4-5F71-7039-B9D6B472909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717300" y="76585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D886AF52-6F03-B5B1-ABE1-123DB0094C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31983" y="89645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3C473C1-8B3A-5C7A-E473-B0F5F267A5D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31983" y="115045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0155BC-BDA8-C818-E00A-BE1E32EA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1294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Internal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0C59DE-2D08-734A-9F9A-4067194B8BD7}"/>
              </a:ext>
            </a:extLst>
          </p:cNvPr>
          <p:cNvCxnSpPr>
            <a:cxnSpLocks/>
          </p:cNvCxnSpPr>
          <p:nvPr/>
        </p:nvCxnSpPr>
        <p:spPr>
          <a:xfrm>
            <a:off x="982137" y="346649"/>
            <a:ext cx="10215033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">
            <a:extLst>
              <a:ext uri="{FF2B5EF4-FFF2-40B4-BE49-F238E27FC236}">
                <a16:creationId xmlns:a16="http://schemas.microsoft.com/office/drawing/2014/main" id="{EC2AF6E3-B9CE-8247-9AC6-3BADB0C856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8" y="345179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DDF9-502B-294C-9E94-2378F0F98F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25969" y="1722622"/>
            <a:ext cx="11538683" cy="4811531"/>
          </a:xfrm>
          <a:prstGeom prst="rect">
            <a:avLst/>
          </a:prstGeom>
        </p:spPr>
        <p:txBody>
          <a:bodyPr lIns="0" rIns="0"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FBC184-1E82-5C47-AA7E-7E1233E49C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5969" y="887437"/>
            <a:ext cx="11538683" cy="585784"/>
          </a:xfrm>
          <a:prstGeom prst="rect">
            <a:avLst/>
          </a:prstGeom>
        </p:spPr>
        <p:txBody>
          <a:bodyPr wrap="square" lIns="0" rIns="0" anchor="ctr">
            <a:noAutofit/>
          </a:bodyPr>
          <a:lstStyle>
            <a:lvl1pPr>
              <a:defRPr lang="en-US" sz="3733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7D35DFA-48F1-7F43-8BA6-4513D22BED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853" y="453629"/>
            <a:ext cx="10188515" cy="22572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333" b="0" i="0" kern="1200" spc="-53" baseline="0" dirty="0">
                <a:solidFill>
                  <a:schemeClr val="tx1"/>
                </a:solidFill>
                <a:latin typeface="Consolas" panose="020B0609020204030204" pitchFamily="49" charset="0"/>
                <a:ea typeface="Consolas" panose="020B0609020204030204" pitchFamily="49" charset="0"/>
                <a:cs typeface="Arial" charset="0"/>
              </a:defRPr>
            </a:lvl1pPr>
          </a:lstStyle>
          <a:p>
            <a:pPr marL="0" marR="0" lvl="0" indent="0" algn="l" defTabSz="1219091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Font typeface="Arial" panose="020B0604020202020204" pitchFamily="34" charset="0"/>
              <a:buNone/>
              <a:tabLst>
                <a:tab pos="243819" algn="l"/>
              </a:tabLst>
            </a:pPr>
            <a:r>
              <a:rPr lang="en-US"/>
              <a:t>SECTION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5CB91B-2897-ED46-B47F-C9C35DEBBEDD}"/>
              </a:ext>
            </a:extLst>
          </p:cNvPr>
          <p:cNvSpPr/>
          <p:nvPr/>
        </p:nvSpPr>
        <p:spPr>
          <a:xfrm>
            <a:off x="11273369" y="197582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333" spc="-27" baseline="0">
                <a:solidFill>
                  <a:schemeClr val="tx1"/>
                </a:solidFill>
              </a:rPr>
              <a:t>ni.com</a:t>
            </a:r>
          </a:p>
        </p:txBody>
      </p:sp>
    </p:spTree>
    <p:extLst>
      <p:ext uri="{BB962C8B-B14F-4D97-AF65-F5344CB8AC3E}">
        <p14:creationId xmlns:p14="http://schemas.microsoft.com/office/powerpoint/2010/main" val="54087975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1 box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8F585-5101-8C47-BBE7-82D71209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5838" y="695226"/>
            <a:ext cx="10877971" cy="621708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347679-7AB8-114A-AB6E-C761C8D41B9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85839" y="1874566"/>
            <a:ext cx="10877549" cy="4656281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41946BE3-7934-4148-B041-ED9BE26FA3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85446" y="294839"/>
            <a:ext cx="10877969" cy="323165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3" name="Text Placeholder 31">
            <a:extLst>
              <a:ext uri="{FF2B5EF4-FFF2-40B4-BE49-F238E27FC236}">
                <a16:creationId xmlns:a16="http://schemas.microsoft.com/office/drawing/2014/main" id="{97D601DB-15C4-CC45-AD1F-1AAB583229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5706" y="1395695"/>
            <a:ext cx="10877971" cy="343620"/>
          </a:xfrm>
        </p:spPr>
        <p:txBody>
          <a:bodyPr wrap="square">
            <a:spAutoFit/>
          </a:bodyPr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606D22-175E-BF40-8DFD-DEA5AE8FA4D8}"/>
              </a:ext>
            </a:extLst>
          </p:cNvPr>
          <p:cNvSpPr/>
          <p:nvPr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238CCC-8785-8C45-9A10-C1E3943853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53" t="1098"/>
          <a:stretch/>
        </p:blipFill>
        <p:spPr>
          <a:xfrm rot="10800000">
            <a:off x="-1" y="0"/>
            <a:ext cx="152401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6989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Internal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0C59DE-2D08-734A-9F9A-4067194B8BD7}"/>
              </a:ext>
            </a:extLst>
          </p:cNvPr>
          <p:cNvCxnSpPr>
            <a:cxnSpLocks/>
          </p:cNvCxnSpPr>
          <p:nvPr/>
        </p:nvCxnSpPr>
        <p:spPr>
          <a:xfrm>
            <a:off x="982137" y="346649"/>
            <a:ext cx="10215033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">
            <a:extLst>
              <a:ext uri="{FF2B5EF4-FFF2-40B4-BE49-F238E27FC236}">
                <a16:creationId xmlns:a16="http://schemas.microsoft.com/office/drawing/2014/main" id="{EC2AF6E3-B9CE-8247-9AC6-3BADB0C8564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8" y="345179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DDF9-502B-294C-9E94-2378F0F98F2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25969" y="1873463"/>
            <a:ext cx="11538683" cy="4660688"/>
          </a:xfrm>
          <a:prstGeom prst="rect">
            <a:avLst/>
          </a:prstGeom>
        </p:spPr>
        <p:txBody>
          <a:bodyPr lIns="0" rIns="0">
            <a:normAutofit/>
          </a:bodyPr>
          <a:lstStyle/>
          <a:p>
            <a:pPr lvl="0"/>
            <a:r>
              <a:rPr lang="en-US"/>
              <a:t>Content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FBC184-1E82-5C47-AA7E-7E1233E49C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5965" y="948751"/>
            <a:ext cx="11538683" cy="64017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algn="l">
              <a:defRPr sz="37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7D35DFA-48F1-7F43-8BA6-4513D22BED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1853" y="453629"/>
            <a:ext cx="10188515" cy="22572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333" b="0" i="0" kern="1200" spc="-53" baseline="0" dirty="0">
                <a:solidFill>
                  <a:schemeClr val="tx1"/>
                </a:solidFill>
                <a:latin typeface="Consolas" panose="020B0609020204030204" pitchFamily="49" charset="0"/>
                <a:ea typeface="Consolas" panose="020B0609020204030204" pitchFamily="49" charset="0"/>
                <a:cs typeface="Arial" charset="0"/>
              </a:defRPr>
            </a:lvl1pPr>
          </a:lstStyle>
          <a:p>
            <a:pPr marL="0" marR="0" lvl="0" indent="0" algn="l" defTabSz="1219091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Font typeface="Arial" panose="020B0604020202020204" pitchFamily="34" charset="0"/>
              <a:buNone/>
              <a:tabLst>
                <a:tab pos="243819" algn="l"/>
              </a:tabLst>
            </a:pPr>
            <a:r>
              <a:rPr lang="en-US"/>
              <a:t>SECTION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5CB91B-2897-ED46-B47F-C9C35DEBBEDD}"/>
              </a:ext>
            </a:extLst>
          </p:cNvPr>
          <p:cNvSpPr/>
          <p:nvPr/>
        </p:nvSpPr>
        <p:spPr>
          <a:xfrm>
            <a:off x="11273369" y="197582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333" spc="-27" baseline="0">
                <a:solidFill>
                  <a:schemeClr val="tx1"/>
                </a:solidFill>
              </a:rPr>
              <a:t>ni.com</a:t>
            </a:r>
          </a:p>
        </p:txBody>
      </p:sp>
    </p:spTree>
    <p:extLst>
      <p:ext uri="{BB962C8B-B14F-4D97-AF65-F5344CB8AC3E}">
        <p14:creationId xmlns:p14="http://schemas.microsoft.com/office/powerpoint/2010/main" val="347648201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Multiple Photos with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533EBD-56B4-EB44-850B-C79FB1998F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0938" y="961871"/>
            <a:ext cx="2494692" cy="2450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F628120-0A24-FD4A-A7BE-C0F319077DA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4165" y="961871"/>
            <a:ext cx="2494692" cy="2450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AD7635C8-85FE-924B-A1A3-F3ADFB0A44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14" y="961871"/>
            <a:ext cx="2494692" cy="2450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9ED2B9A2-3748-DB45-9F2F-540D72E308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00939" y="3765584"/>
            <a:ext cx="2494692" cy="2450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EC77C048-FF9C-AF4D-BAD6-DBCDB73B087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64165" y="3765584"/>
            <a:ext cx="2494692" cy="2450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2BE0015C-3996-AB4D-BB10-42B891124E8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35314" y="3773001"/>
            <a:ext cx="2494692" cy="24501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333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8A8AEA6-884D-5F49-B1CB-95001C38FC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146" y="2577123"/>
            <a:ext cx="3017431" cy="3638605"/>
          </a:xfrm>
          <a:prstGeom prst="rect">
            <a:avLst/>
          </a:prstGeom>
        </p:spPr>
        <p:txBody>
          <a:bodyPr lIns="0" tIns="0" rIns="0" anchor="t">
            <a:noAutofit/>
          </a:bodyPr>
          <a:lstStyle>
            <a:lvl1pPr marL="0" marR="0" indent="0" algn="l" defTabSz="1219121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Font typeface="Wingdings" charset="2"/>
              <a:buNone/>
              <a:tabLst>
                <a:tab pos="243824" algn="l"/>
              </a:tabLst>
              <a:defRPr sz="1867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Body Copy</a:t>
            </a:r>
          </a:p>
        </p:txBody>
      </p:sp>
      <p:pic>
        <p:nvPicPr>
          <p:cNvPr id="26" name="Image">
            <a:extLst>
              <a:ext uri="{FF2B5EF4-FFF2-40B4-BE49-F238E27FC236}">
                <a16:creationId xmlns:a16="http://schemas.microsoft.com/office/drawing/2014/main" id="{39EA1AB9-512F-604E-B418-C4FABE8A6E3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8" y="345179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08C59BA3-08AD-694C-9D90-62F73D099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3854" y="961873"/>
            <a:ext cx="3037401" cy="1136173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algn="l">
              <a:defRPr sz="37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  <a:br>
              <a:rPr lang="en-US"/>
            </a:br>
            <a:r>
              <a:rPr lang="en-US"/>
              <a:t>Heading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A203F7-B12A-E649-A007-637DE01EA687}"/>
              </a:ext>
            </a:extLst>
          </p:cNvPr>
          <p:cNvCxnSpPr>
            <a:cxnSpLocks/>
          </p:cNvCxnSpPr>
          <p:nvPr/>
        </p:nvCxnSpPr>
        <p:spPr>
          <a:xfrm>
            <a:off x="982134" y="346649"/>
            <a:ext cx="10215033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E7D81F0-0D3B-D546-A57B-157C18289620}"/>
              </a:ext>
            </a:extLst>
          </p:cNvPr>
          <p:cNvSpPr/>
          <p:nvPr/>
        </p:nvSpPr>
        <p:spPr>
          <a:xfrm>
            <a:off x="11273368" y="197581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333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8417AFA-FEC2-CF47-8CDA-CDBC7D6567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2135" y="453627"/>
            <a:ext cx="10215032" cy="22574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333" b="0" i="0" kern="1200" spc="-53" baseline="0" dirty="0">
                <a:solidFill>
                  <a:schemeClr val="tx1"/>
                </a:solidFill>
                <a:latin typeface="Consolas" panose="020B0609020204030204" pitchFamily="49" charset="0"/>
                <a:ea typeface="Consolas" panose="020B0609020204030204" pitchFamily="49" charset="0"/>
                <a:cs typeface="Arial" charset="0"/>
              </a:defRPr>
            </a:lvl1pPr>
          </a:lstStyle>
          <a:p>
            <a:pPr marL="0" marR="0" lvl="0" indent="0" algn="l" defTabSz="1219121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70000"/>
              <a:buFont typeface="Arial" panose="020B0604020202020204" pitchFamily="34" charset="0"/>
              <a:buNone/>
              <a:tabLst>
                <a:tab pos="243824" algn="l"/>
              </a:tabLst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0307850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5D67F3-7E7B-0F45-9661-A4A573664AA0}"/>
              </a:ext>
            </a:extLst>
          </p:cNvPr>
          <p:cNvCxnSpPr>
            <a:cxnSpLocks/>
          </p:cNvCxnSpPr>
          <p:nvPr/>
        </p:nvCxnSpPr>
        <p:spPr>
          <a:xfrm>
            <a:off x="985840" y="325791"/>
            <a:ext cx="10220324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Image">
            <a:extLst>
              <a:ext uri="{FF2B5EF4-FFF2-40B4-BE49-F238E27FC236}">
                <a16:creationId xmlns:a16="http://schemas.microsoft.com/office/drawing/2014/main" id="{30352262-1CDD-1243-9F07-434709A2FA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4" y="325438"/>
            <a:ext cx="328612" cy="219899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F34622-0D52-234B-9D25-F4180CCA668F}"/>
              </a:ext>
            </a:extLst>
          </p:cNvPr>
          <p:cNvSpPr/>
          <p:nvPr/>
        </p:nvSpPr>
        <p:spPr>
          <a:xfrm>
            <a:off x="11419927" y="233692"/>
            <a:ext cx="443463" cy="18349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0" baseline="0">
                <a:solidFill>
                  <a:schemeClr val="tx1"/>
                </a:solidFill>
              </a:rPr>
              <a:t>ni.com</a:t>
            </a:r>
          </a:p>
        </p:txBody>
      </p:sp>
    </p:spTree>
    <p:extLst>
      <p:ext uri="{BB962C8B-B14F-4D97-AF65-F5344CB8AC3E}">
        <p14:creationId xmlns:p14="http://schemas.microsoft.com/office/powerpoint/2010/main" val="252229816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box with lef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99ECA7-B3B5-8D4E-B208-AF0291053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31" name="Image">
            <a:extLst>
              <a:ext uri="{FF2B5EF4-FFF2-40B4-BE49-F238E27FC236}">
                <a16:creationId xmlns:a16="http://schemas.microsoft.com/office/drawing/2014/main" id="{9A615E0E-DE69-A645-902E-023559915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3" y="325438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6BD6219-57F7-8446-9CFB-54D62923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7" y="695226"/>
            <a:ext cx="10542130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90243BB2-13CD-484A-B8E3-12B95AC620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1664" y="1395694"/>
            <a:ext cx="10541723" cy="513651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23197-CDCD-7B41-A4DF-E6E6F729FF4B}"/>
              </a:ext>
            </a:extLst>
          </p:cNvPr>
          <p:cNvSpPr/>
          <p:nvPr userDrawn="1"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</p:spTree>
    <p:extLst>
      <p:ext uri="{BB962C8B-B14F-4D97-AF65-F5344CB8AC3E}">
        <p14:creationId xmlns:p14="http://schemas.microsoft.com/office/powerpoint/2010/main" val="10631632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-/End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2093C7EB-4F9D-43A0-941B-6185D3EFFF3B}"/>
              </a:ext>
            </a:extLst>
          </p:cNvPr>
          <p:cNvSpPr/>
          <p:nvPr userDrawn="1"/>
        </p:nvSpPr>
        <p:spPr>
          <a:xfrm>
            <a:off x="-2" y="0"/>
            <a:ext cx="84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atin typeface="HelveticaNeueLT Pro 75 Bd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1F5F0C-B207-48D7-B473-2CB72C88C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000" y="3888000"/>
            <a:ext cx="6159026" cy="1329595"/>
          </a:xfrm>
        </p:spPr>
        <p:txBody>
          <a:bodyPr wrap="square" lIns="0" tIns="0" rIns="0" bIns="0" anchor="b">
            <a:sp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1EBBB67-2472-4FC5-B1B0-6D73D79A0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0000" y="5400000"/>
            <a:ext cx="6159026" cy="249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8" name="Inhaltsplatzhalter 5">
            <a:extLst>
              <a:ext uri="{FF2B5EF4-FFF2-40B4-BE49-F238E27FC236}">
                <a16:creationId xmlns:a16="http://schemas.microsoft.com/office/drawing/2014/main" id="{8E4EDB0F-BD8A-4479-BCC6-B878C7D6CD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200" y="0"/>
            <a:ext cx="1440000" cy="9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82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nsch-Tech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06B971AE-1B3F-3361-7EC1-3FB12301A45A}"/>
              </a:ext>
            </a:extLst>
          </p:cNvPr>
          <p:cNvSpPr/>
          <p:nvPr userDrawn="1"/>
        </p:nvSpPr>
        <p:spPr>
          <a:xfrm>
            <a:off x="10296939" y="0"/>
            <a:ext cx="1606164" cy="1001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2BF8B2B-0C95-DE23-9539-AA38B0216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19256" y="1908000"/>
            <a:ext cx="4680000" cy="3240000"/>
          </a:xfr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rIns="360000" rtlCol="0" anchor="ctr">
            <a:noAutofit/>
          </a:bodyPr>
          <a:lstStyle>
            <a:lvl1pPr>
              <a:defRPr lang="de-DE" sz="4000" b="1" smtClean="0">
                <a:solidFill>
                  <a:schemeClr val="lt1"/>
                </a:solidFill>
              </a:defRPr>
            </a:lvl1pPr>
            <a:lvl2pPr>
              <a:defRPr lang="de-DE" sz="1800" smtClean="0">
                <a:solidFill>
                  <a:schemeClr val="lt1"/>
                </a:solidFill>
              </a:defRPr>
            </a:lvl2pPr>
            <a:lvl3pPr>
              <a:defRPr lang="de-DE" sz="1800" smtClean="0">
                <a:solidFill>
                  <a:schemeClr val="lt1"/>
                </a:solidFill>
              </a:defRPr>
            </a:lvl3pPr>
            <a:lvl4pPr>
              <a:defRPr lang="de-DE" sz="1800" smtClean="0">
                <a:solidFill>
                  <a:schemeClr val="lt1"/>
                </a:solidFill>
              </a:defRPr>
            </a:lvl4pPr>
            <a:lvl5pPr>
              <a:defRPr lang="de-DE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061A769A-6E51-B091-452B-276BD3043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200" y="0"/>
            <a:ext cx="1440000" cy="9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5590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44A3F68-7A76-48B2-A430-A9CC66219B81}"/>
              </a:ext>
            </a:extLst>
          </p:cNvPr>
          <p:cNvSpPr/>
          <p:nvPr userDrawn="1"/>
        </p:nvSpPr>
        <p:spPr>
          <a:xfrm>
            <a:off x="-2" y="0"/>
            <a:ext cx="57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atin typeface="HelveticaNeueLT Pro 75 Bd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1440000"/>
            <a:ext cx="4500000" cy="79303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285750" indent="-285750">
              <a:spcBef>
                <a:spcPts val="18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47675" indent="-177800">
              <a:buClr>
                <a:schemeClr val="tx2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tx2"/>
                </a:solidFill>
              </a:defRPr>
            </a:lvl2pPr>
            <a:lvl3pPr marL="447675" indent="-177800">
              <a:buClr>
                <a:schemeClr val="accent5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accent5"/>
                </a:solidFill>
              </a:defRPr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B6DF0C-D539-40DB-9C83-5AA83595AD59}"/>
              </a:ext>
            </a:extLst>
          </p:cNvPr>
          <p:cNvSpPr txBox="1"/>
          <p:nvPr userDrawn="1"/>
        </p:nvSpPr>
        <p:spPr>
          <a:xfrm>
            <a:off x="900000" y="1080000"/>
            <a:ext cx="2069477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4400" b="1">
                <a:solidFill>
                  <a:schemeClr val="bg1"/>
                </a:solidFill>
              </a:rPr>
              <a:t>Inhalt</a:t>
            </a:r>
          </a:p>
          <a:p>
            <a:pPr>
              <a:lnSpc>
                <a:spcPct val="90000"/>
              </a:lnSpc>
            </a:pPr>
            <a:r>
              <a:rPr lang="de-DE" sz="4400" b="1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309951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44A3F68-7A76-48B2-A430-A9CC66219B81}"/>
              </a:ext>
            </a:extLst>
          </p:cNvPr>
          <p:cNvSpPr/>
          <p:nvPr userDrawn="1"/>
        </p:nvSpPr>
        <p:spPr>
          <a:xfrm>
            <a:off x="-2" y="0"/>
            <a:ext cx="57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atin typeface="HelveticaNeueLT Pro 75 Bd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999" y="1440000"/>
            <a:ext cx="4980164" cy="728917"/>
          </a:xfrm>
          <a:prstGeom prst="rect">
            <a:avLst/>
          </a:prstGeom>
        </p:spPr>
        <p:txBody>
          <a:bodyPr wrap="square" lIns="0" tIns="0" rIns="0" bIns="0" numCol="2" spcCol="216000">
            <a:spAutoFit/>
          </a:bodyPr>
          <a:lstStyle>
            <a:lvl1pPr marL="285750" indent="-285750">
              <a:spcBef>
                <a:spcPts val="1800"/>
              </a:spcBef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lang="de-DE" sz="16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47675" indent="-177800">
              <a:buClr>
                <a:schemeClr val="tx2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tx2"/>
                </a:solidFill>
              </a:defRPr>
            </a:lvl2pPr>
            <a:lvl3pPr marL="447675" indent="-177800">
              <a:buClr>
                <a:schemeClr val="accent5"/>
              </a:buClr>
              <a:buFont typeface="HelveticaNeueLT Pro 65 Md" panose="020B0604020202020204" pitchFamily="34" charset="0"/>
              <a:buChar char="&gt;"/>
              <a:defRPr sz="1600" b="1">
                <a:solidFill>
                  <a:schemeClr val="accent5"/>
                </a:solidFill>
              </a:defRPr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‹#›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DB6DF0C-D539-40DB-9C83-5AA83595AD59}"/>
              </a:ext>
            </a:extLst>
          </p:cNvPr>
          <p:cNvSpPr txBox="1"/>
          <p:nvPr userDrawn="1"/>
        </p:nvSpPr>
        <p:spPr>
          <a:xfrm>
            <a:off x="900000" y="1080000"/>
            <a:ext cx="2069477" cy="12187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de-DE" sz="4400" b="1">
                <a:solidFill>
                  <a:schemeClr val="bg1"/>
                </a:solidFill>
              </a:rPr>
              <a:t>Inhalt</a:t>
            </a:r>
          </a:p>
          <a:p>
            <a:pPr>
              <a:lnSpc>
                <a:spcPct val="90000"/>
              </a:lnSpc>
            </a:pPr>
            <a:r>
              <a:rPr lang="de-DE" sz="4400" b="1">
                <a:solidFill>
                  <a:schemeClr val="bg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65747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EEB7A42-5110-13AD-1E86-1C14D8EA0C4A}"/>
              </a:ext>
            </a:extLst>
          </p:cNvPr>
          <p:cNvSpPr/>
          <p:nvPr userDrawn="1"/>
        </p:nvSpPr>
        <p:spPr>
          <a:xfrm>
            <a:off x="8088975" y="1428750"/>
            <a:ext cx="4103025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5" y="1560431"/>
            <a:ext cx="7261594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5" y="2537699"/>
            <a:ext cx="7261594" cy="31925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BB87E08-F5B2-1C85-04B0-1A4D63D6F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2" y="1661966"/>
            <a:ext cx="3465183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DFCB2DF8-8D4A-D112-A1F9-55A56C739C9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2" y="2537699"/>
            <a:ext cx="3465183" cy="3192542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8C89FE-E5DA-B993-1428-B78D5CC400E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307452" y="2417153"/>
            <a:ext cx="346518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135AD9-D450-D550-8CBA-5F0400B4E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9157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BA9CA-622C-4136-857A-02ADC3EC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080000"/>
            <a:ext cx="4680000" cy="1325563"/>
          </a:xfrm>
        </p:spPr>
        <p:txBody>
          <a:bodyPr lIns="0" tIns="0" rIns="0" bIns="0"/>
          <a:lstStyle>
            <a:lvl1pPr>
              <a:defRPr>
                <a:gradFill>
                  <a:gsLst>
                    <a:gs pos="0">
                      <a:schemeClr val="accent3"/>
                    </a:gs>
                    <a:gs pos="100000">
                      <a:schemeClr val="accent4"/>
                    </a:gs>
                  </a:gsLst>
                  <a:lin ang="0" scaled="0"/>
                </a:gra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1440000"/>
            <a:ext cx="4500000" cy="13644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/>
            </a:lvl1pPr>
            <a:lvl2pPr marL="268288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2pPr>
            <a:lvl3pPr marL="719138" indent="-271463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A683240-4E5C-48E1-98C5-291721D2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60DDF-B707-4E73-AFD1-F0B7F3A0ED36}" type="datetime1">
              <a:rPr lang="de-DE" smtClean="0"/>
              <a:t>12.06.2025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8E5F41-2A80-4115-A854-4FEE3A6AE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56845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44A3F68-7A76-48B2-A430-A9CC66219B81}"/>
              </a:ext>
            </a:extLst>
          </p:cNvPr>
          <p:cNvSpPr/>
          <p:nvPr userDrawn="1"/>
        </p:nvSpPr>
        <p:spPr>
          <a:xfrm>
            <a:off x="-2" y="0"/>
            <a:ext cx="5760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atin typeface="HelveticaNeueLT Pro 75 Bd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0FBA9CA-622C-4136-857A-02ADC3ECF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080000"/>
            <a:ext cx="4320000" cy="1218795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4CFBF8-CADB-4419-A29E-6F8BCB160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0" y="1440000"/>
            <a:ext cx="4500000" cy="136447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600"/>
            </a:lvl1pPr>
            <a:lvl2pPr marL="268288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2pPr>
            <a:lvl3pPr marL="719138" indent="-271463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3pPr>
            <a:lvl4pPr marL="1166813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4pPr>
            <a:lvl5pPr marL="1612900" indent="-268288">
              <a:buClr>
                <a:schemeClr val="accent1"/>
              </a:buClr>
              <a:buFont typeface="HelveticaNeueLT Pro 65 Md" panose="020B0604020202020204" pitchFamily="34" charset="0"/>
              <a:buChar char="&gt;"/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70F81-7D3A-4A2C-B3F8-B6835E84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72719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D8B1-D480-4909-9F59-191C80D4E205}" type="datetime1">
              <a:rPr lang="de-DE" smtClean="0"/>
              <a:t>12.06.2025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2175725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7220"/>
            <a:ext cx="3718800" cy="2520000"/>
          </a:xfrm>
          <a:solidFill>
            <a:schemeClr val="accent1">
              <a:alpha val="90000"/>
            </a:schemeClr>
          </a:solidFill>
        </p:spPr>
        <p:txBody>
          <a:bodyPr lIns="540000" tIns="360000" rIns="360000" bIns="360000"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4D8B1-D480-4909-9F59-191C80D4E205}" type="datetime1">
              <a:rPr lang="de-DE" smtClean="0"/>
              <a:t>12.06.2025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912E79CD-3975-FF04-C186-CE2FE9864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20000"/>
            <a:ext cx="7164000" cy="4852800"/>
          </a:xfrm>
        </p:spPr>
        <p:txBody>
          <a:bodyPr lIns="180000" tIns="180000">
            <a:noAutofit/>
          </a:bodyPr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1467B2-6C64-F802-4EAC-582E72ADBB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39999" y="1800000"/>
            <a:ext cx="3718800" cy="1364476"/>
          </a:xfrm>
        </p:spPr>
        <p:txBody>
          <a:bodyPr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5830253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Seite Bild + Headlin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080000"/>
            <a:ext cx="4679999" cy="121879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0" y="6264000"/>
            <a:ext cx="684000" cy="123111"/>
          </a:xfrm>
        </p:spPr>
        <p:txBody>
          <a:bodyPr/>
          <a:lstStyle/>
          <a:p>
            <a:fld id="{1FA60536-5D47-4172-A3C2-FE76535F18EF}" type="datetime1">
              <a:rPr lang="de-DE" smtClean="0"/>
              <a:t>12.06.2025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44000" y="6264000"/>
            <a:ext cx="4114800" cy="123111"/>
          </a:xfrm>
        </p:spPr>
        <p:txBody>
          <a:bodyPr/>
          <a:lstStyle/>
          <a:p>
            <a:r>
              <a:rPr lang="de-DE" dirty="0"/>
              <a:t>Unternehmensdarstellung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079AEC-1D7E-43E1-87DA-7B56EEA56C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0000" y="2700000"/>
            <a:ext cx="4679999" cy="1364476"/>
          </a:xfrm>
        </p:spPr>
        <p:txBody>
          <a:bodyPr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2CD9413-310A-4DC1-843B-506B379457AF}"/>
              </a:ext>
            </a:extLst>
          </p:cNvPr>
          <p:cNvSpPr txBox="1"/>
          <p:nvPr userDrawn="1"/>
        </p:nvSpPr>
        <p:spPr>
          <a:xfrm>
            <a:off x="7200000" y="6264000"/>
            <a:ext cx="10579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>
                <a:solidFill>
                  <a:schemeClr val="tx2"/>
                </a:solidFill>
                <a:latin typeface="+mj-lt"/>
              </a:rPr>
              <a:t>© 2019 </a:t>
            </a:r>
            <a:r>
              <a:rPr lang="de-DE" sz="800" err="1">
                <a:solidFill>
                  <a:schemeClr val="tx2"/>
                </a:solidFill>
                <a:latin typeface="+mj-lt"/>
              </a:rPr>
              <a:t>dataTec</a:t>
            </a:r>
            <a:r>
              <a:rPr lang="de-DE" sz="800">
                <a:solidFill>
                  <a:schemeClr val="tx2"/>
                </a:solidFill>
                <a:latin typeface="+mj-lt"/>
              </a:rPr>
              <a:t> AG  |  </a:t>
            </a:r>
            <a:endParaRPr lang="de-DE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E748F2E-E40C-4A8A-A332-9006DD23D99C}"/>
              </a:ext>
            </a:extLst>
          </p:cNvPr>
          <p:cNvSpPr/>
          <p:nvPr userDrawn="1"/>
        </p:nvSpPr>
        <p:spPr>
          <a:xfrm>
            <a:off x="0" y="5703487"/>
            <a:ext cx="5760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760000" cy="6858000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14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Headline + Tex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0" y="1080000"/>
            <a:ext cx="4679999" cy="121879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53994-8123-412F-8EC7-BA561ABA6C7A}" type="datetime1">
              <a:rPr lang="de-DE" smtClean="0"/>
              <a:t>12.06.2025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0000" y="1080000"/>
            <a:ext cx="4500000" cy="4293624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FB6E335-DB69-404E-B567-9EB27581D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0000" y="549360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079AEC-1D7E-43E1-87DA-7B56EEA56C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80000" y="2700000"/>
            <a:ext cx="4679999" cy="1364476"/>
          </a:xfrm>
        </p:spPr>
        <p:txBody>
          <a:bodyPr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68389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Text +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DAAD8-5428-4B65-A8A3-25DA3D6A5F37}" type="datetime1">
              <a:rPr lang="de-DE" smtClean="0"/>
              <a:t>12.06.2025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8613" y="1080000"/>
            <a:ext cx="4500000" cy="4293624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FB6E335-DB69-404E-B567-9EB27581D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8613" y="549275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F079AEC-1D7E-43E1-87DA-7B56EEA56C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0000" y="2700000"/>
            <a:ext cx="4679999" cy="1364476"/>
          </a:xfrm>
        </p:spPr>
        <p:txBody>
          <a:bodyPr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247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+ 2x Bild + 2x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7E023-84B4-4820-9751-BFA1B1840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776176-AB19-4822-9B75-97872C7CC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9F12C-34E7-400C-883F-465BCFA0B13E}" type="datetime1">
              <a:rPr lang="de-DE" smtClean="0"/>
              <a:t>12.06.2025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2E4E88D-BFA0-47F1-A9CF-038D1C4BF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Unternehmensdarstellung 2024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0041422-3A8C-4E3B-8BA6-FD9E3735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FFFE-2813-4EE7-8A68-9C0337FE34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EFC549F-DBBC-4520-870B-8319FB679B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9999" y="2673624"/>
            <a:ext cx="4500000" cy="2700000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625EC632-5D00-4D83-B07E-4EA72134B2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88613" y="2673624"/>
            <a:ext cx="4500000" cy="2700000"/>
          </a:xfrm>
        </p:spPr>
        <p:txBody>
          <a:bodyPr lIns="180000" tIns="180000">
            <a:noAutofit/>
          </a:bodyPr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55AA46E-96AE-4210-8153-BD74E2F395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6603" y="549275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FB6E335-DB69-404E-B567-9EB27581D3B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8613" y="5492750"/>
            <a:ext cx="4500000" cy="451919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64339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07">
          <p15:clr>
            <a:srgbClr val="FBAE40"/>
          </p15:clr>
        </p15:guide>
      </p15:sldGuideLst>
    </p:ext>
  </p:extLs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nd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B1A80F-AB05-2DED-C445-C414DC96A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73381" y="0"/>
            <a:ext cx="9518619" cy="633845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6C2F822-0C5E-6BA6-1774-A3F2CC42BA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2BF8B2B-0C95-DE23-9539-AA38B0216C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052000"/>
            <a:ext cx="4680000" cy="3240000"/>
          </a:xfr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360000" rtlCol="0" anchor="ctr">
            <a:noAutofit/>
          </a:bodyPr>
          <a:lstStyle>
            <a:lvl1pPr>
              <a:defRPr lang="de-DE" sz="4000" b="1" smtClean="0">
                <a:solidFill>
                  <a:schemeClr val="lt1"/>
                </a:solidFill>
              </a:defRPr>
            </a:lvl1pPr>
            <a:lvl2pPr>
              <a:defRPr lang="de-DE" sz="1800" smtClean="0">
                <a:solidFill>
                  <a:schemeClr val="lt1"/>
                </a:solidFill>
              </a:defRPr>
            </a:lvl2pPr>
            <a:lvl3pPr>
              <a:defRPr lang="de-DE" sz="1800" smtClean="0">
                <a:solidFill>
                  <a:schemeClr val="lt1"/>
                </a:solidFill>
              </a:defRPr>
            </a:lvl3pPr>
            <a:lvl4pPr>
              <a:defRPr lang="de-DE" sz="1800" smtClean="0">
                <a:solidFill>
                  <a:schemeClr val="lt1"/>
                </a:solidFill>
              </a:defRPr>
            </a:lvl4pPr>
            <a:lvl5pPr>
              <a:defRPr lang="de-DE" sz="1800">
                <a:solidFill>
                  <a:schemeClr val="lt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19795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ou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 userDrawn="1"/>
        </p:nvSpPr>
        <p:spPr>
          <a:xfrm>
            <a:off x="0" y="1428750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5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5" y="1560431"/>
            <a:ext cx="11353271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5" y="2537699"/>
            <a:ext cx="11353270" cy="31925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51C850-897C-E949-B6AA-E058B3A7F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7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B7C343-9278-D462-40D5-EBDFE3A21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9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5FC2D6-258E-2A4C-99EE-17BDF6F362B5}"/>
              </a:ext>
            </a:extLst>
          </p:cNvPr>
          <p:cNvSpPr/>
          <p:nvPr userDrawn="1"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rgbClr val="003324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9FEA5-9836-9524-A302-D1D4F2E9659B}"/>
              </a:ext>
            </a:extLst>
          </p:cNvPr>
          <p:cNvSpPr txBox="1"/>
          <p:nvPr userDrawn="1"/>
        </p:nvSpPr>
        <p:spPr>
          <a:xfrm>
            <a:off x="6096001" y="5252388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NI is now part of Emerson.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7C3A04-5ACC-9406-6430-633BD279D71A}"/>
              </a:ext>
            </a:extLst>
          </p:cNvPr>
          <p:cNvGrpSpPr/>
          <p:nvPr userDrawn="1"/>
        </p:nvGrpSpPr>
        <p:grpSpPr>
          <a:xfrm>
            <a:off x="-15140" y="1905000"/>
            <a:ext cx="12207141" cy="3086100"/>
            <a:chOff x="-18169" y="2286000"/>
            <a:chExt cx="14648569" cy="37033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9A243-D4BD-B21B-048D-9B09055AE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6CA2C6D-3564-33D7-792B-64B8B743551B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409AA2B-E82A-8F52-1A60-7CF6FAA2C81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B9F5234-F489-0648-39B6-3B20A7981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582C6C-431F-A9BB-178C-8E7F5496CAF0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F8A3EEC-017C-581A-23CC-F68BFDF0FBBC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49BA756-E2FB-8D45-BB82-A955EBBDF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50ED1-DB5B-ABCC-5F7C-40C47AA2A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32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567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0" y="2166938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93" indent="0">
              <a:lnSpc>
                <a:spcPct val="150000"/>
              </a:lnSpc>
              <a:buNone/>
              <a:defRPr sz="1667"/>
            </a:lvl2pPr>
            <a:lvl3pPr marL="574123" indent="0">
              <a:lnSpc>
                <a:spcPct val="150000"/>
              </a:lnSpc>
              <a:buNone/>
              <a:defRPr sz="1667"/>
            </a:lvl3pPr>
            <a:lvl4pPr marL="813561" indent="0">
              <a:lnSpc>
                <a:spcPct val="150000"/>
              </a:lnSpc>
              <a:buNone/>
              <a:defRPr sz="1667"/>
            </a:lvl4pPr>
            <a:lvl5pPr marL="1095331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81262" y="1619250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0" y="4849738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0" y="5132389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9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23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6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3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6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29" y="1619250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803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/Closing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4AAEE0-7563-43D8-2EA6-0EF66AD33038}"/>
              </a:ext>
            </a:extLst>
          </p:cNvPr>
          <p:cNvSpPr/>
          <p:nvPr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2"/>
              </a:solidFill>
            </a:endParaRPr>
          </a:p>
        </p:txBody>
      </p:sp>
      <p:pic>
        <p:nvPicPr>
          <p:cNvPr id="7" name="Picture 6" descr="A green and white squares&#10;&#10;Description automatically generated">
            <a:extLst>
              <a:ext uri="{FF2B5EF4-FFF2-40B4-BE49-F238E27FC236}">
                <a16:creationId xmlns:a16="http://schemas.microsoft.com/office/drawing/2014/main" id="{F20F85B9-FEB9-E836-6DAC-242661FDEE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378" y="0"/>
            <a:ext cx="4512622" cy="602512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8D37EB2-5223-EE12-23A2-A024E2AF6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98863"/>
            <a:ext cx="5306378" cy="1063698"/>
          </a:xfrm>
        </p:spPr>
        <p:txBody>
          <a:bodyPr lIns="91440">
            <a:noAutofit/>
          </a:bodyPr>
          <a:lstStyle>
            <a:lvl1pPr algn="l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72A97E-78EF-DAED-456A-D9CCEC8F6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2463152"/>
            <a:ext cx="530637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04E0F-9C02-56BE-7DF9-ADE6E1C2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27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-brand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5FC2D6-258E-2A4C-99EE-17BDF6F362B5}"/>
              </a:ext>
            </a:extLst>
          </p:cNvPr>
          <p:cNvSpPr/>
          <p:nvPr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C6D24F-3F63-5BDF-85A3-4AE929F754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40" y="1895934"/>
            <a:ext cx="12191983" cy="30585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D9FEA5-9836-9524-A302-D1D4F2E9659B}"/>
              </a:ext>
            </a:extLst>
          </p:cNvPr>
          <p:cNvSpPr txBox="1"/>
          <p:nvPr/>
        </p:nvSpPr>
        <p:spPr>
          <a:xfrm>
            <a:off x="6096001" y="5252389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NI is now part of Emerson.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50ED1-DB5B-ABCC-5F7C-40C47AA2A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07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-brand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CF378-F0E6-5034-6CF6-ECC88E4B67B9}"/>
              </a:ext>
            </a:extLst>
          </p:cNvPr>
          <p:cNvSpPr/>
          <p:nvPr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DEE70-751A-F683-49D1-3563D21315EA}"/>
              </a:ext>
            </a:extLst>
          </p:cNvPr>
          <p:cNvSpPr txBox="1"/>
          <p:nvPr/>
        </p:nvSpPr>
        <p:spPr>
          <a:xfrm>
            <a:off x="6096001" y="5252389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10000"/>
                  </a:schemeClr>
                </a:solidFill>
              </a:rPr>
              <a:t>NI is now part of Emerson.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24624E-DE7B-5966-1304-9A8148C88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5A4D87-FB75-092D-ED6F-D87BA620E8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140" y="1895934"/>
            <a:ext cx="12191983" cy="3058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57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D8389FB-13B4-51E4-68AC-2618D55E8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D002E-415A-4D73-8091-8E41D1B5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399094"/>
            <a:ext cx="11052373" cy="1063698"/>
          </a:xfrm>
        </p:spPr>
        <p:txBody>
          <a:bodyPr lIns="91440">
            <a:noAutofit/>
          </a:bodyPr>
          <a:lstStyle>
            <a:lvl1pPr algn="l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D33A2EE-036C-4D53-9010-79F2A3C10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1462791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BBD498-4442-3D68-BD18-43021A6A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824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6109AA-81FE-80E6-6C85-1F72793C9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091D9-52CD-819A-F895-888D725CA2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54147"/>
            <a:ext cx="11052373" cy="1063698"/>
          </a:xfrm>
        </p:spPr>
        <p:txBody>
          <a:bodyPr lIns="91440">
            <a:noAutofit/>
          </a:bodyPr>
          <a:lstStyle>
            <a:lvl1pPr algn="r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7229B2-0302-B532-FD04-8FDFC0A413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1888" y="2117845"/>
            <a:ext cx="8730298" cy="758617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2A0D3D-A1F5-DABF-B4AB-4474F4C1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125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0312917-9934-6C7B-5619-62A836D991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B72D-6C37-27C8-02F6-B0767A64B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59" y="4595043"/>
            <a:ext cx="11052373" cy="1063698"/>
          </a:xfrm>
        </p:spPr>
        <p:txBody>
          <a:bodyPr lIns="91440">
            <a:noAutofit/>
          </a:bodyPr>
          <a:lstStyle>
            <a:lvl1pPr algn="l" defTabSz="121910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4543A546-CE7C-20CC-1A94-72E4A8856C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259" y="5658741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6239AE-FAA0-15DC-6C9A-2B55F4C0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49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5" y="-1"/>
            <a:ext cx="4480404" cy="2447273"/>
          </a:xfrm>
          <a:solidFill>
            <a:schemeClr val="accent3"/>
          </a:solidFill>
        </p:spPr>
        <p:txBody>
          <a:bodyPr lIns="91440">
            <a:noAutofit/>
          </a:bodyPr>
          <a:lstStyle>
            <a:lvl1pPr marL="228582" algn="l" defTabSz="1219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3"/>
          </a:solidFill>
        </p:spPr>
        <p:txBody>
          <a:bodyPr/>
          <a:lstStyle>
            <a:lvl1pPr marL="228582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56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5" y="-1"/>
            <a:ext cx="4480404" cy="2447273"/>
          </a:xfrm>
          <a:solidFill>
            <a:schemeClr val="accent2"/>
          </a:solidFill>
        </p:spPr>
        <p:txBody>
          <a:bodyPr lIns="91440">
            <a:noAutofit/>
          </a:bodyPr>
          <a:lstStyle>
            <a:lvl1pPr marL="228582" algn="l" defTabSz="1219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2"/>
          </a:solidFill>
        </p:spPr>
        <p:txBody>
          <a:bodyPr/>
          <a:lstStyle>
            <a:lvl1pPr marL="228582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0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-brand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CF378-F0E6-5034-6CF6-ECC88E4B67B9}"/>
              </a:ext>
            </a:extLst>
          </p:cNvPr>
          <p:cNvSpPr/>
          <p:nvPr userDrawn="1"/>
        </p:nvSpPr>
        <p:spPr bwMode="auto">
          <a:xfrm>
            <a:off x="-15141" y="0"/>
            <a:ext cx="12191983" cy="6858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DEE70-751A-F683-49D1-3563D21315EA}"/>
              </a:ext>
            </a:extLst>
          </p:cNvPr>
          <p:cNvSpPr txBox="1"/>
          <p:nvPr userDrawn="1"/>
        </p:nvSpPr>
        <p:spPr>
          <a:xfrm>
            <a:off x="6096001" y="5252388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10000"/>
                  </a:schemeClr>
                </a:solidFill>
              </a:rPr>
              <a:t>NI is now part of Emerson.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5D0BA-B17D-D352-3696-D80C4564771E}"/>
              </a:ext>
            </a:extLst>
          </p:cNvPr>
          <p:cNvGrpSpPr/>
          <p:nvPr userDrawn="1"/>
        </p:nvGrpSpPr>
        <p:grpSpPr>
          <a:xfrm>
            <a:off x="-15140" y="1905000"/>
            <a:ext cx="12207141" cy="3086100"/>
            <a:chOff x="-18169" y="2286000"/>
            <a:chExt cx="14648569" cy="3703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6CCA3A-A5DE-4271-80F0-65307F662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8FA14F-CAF9-28F0-4E50-E88B33788615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B61B60-935C-7BC9-43B5-ACCCBC6C10D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BDA7D4E-C581-FC03-CF8A-6673F2413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126BEC-1233-693E-FA22-471FB7AFEBC6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A35715-C768-7E47-1B85-B4E00990DA72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07F3CA5-66B4-02C8-F77C-DFAE75CF9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24624E-DE7B-5966-1304-9A8148C88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57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Bright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5" y="-1"/>
            <a:ext cx="4480404" cy="2447273"/>
          </a:xfrm>
          <a:solidFill>
            <a:schemeClr val="accent6"/>
          </a:solidFill>
        </p:spPr>
        <p:txBody>
          <a:bodyPr lIns="91440">
            <a:noAutofit/>
          </a:bodyPr>
          <a:lstStyle>
            <a:lvl1pPr marL="228582" algn="l" defTabSz="121910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6"/>
          </a:solidFill>
        </p:spPr>
        <p:txBody>
          <a:bodyPr/>
          <a:lstStyle>
            <a:lvl1pPr marL="228582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8F619E-F524-0D27-7E20-76C08FB9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172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5"/>
            <a:ext cx="4650052" cy="1709079"/>
          </a:xfrm>
        </p:spPr>
        <p:txBody>
          <a:bodyPr>
            <a:noAutofit/>
          </a:bodyPr>
          <a:lstStyle>
            <a:lvl1pPr algn="l" defTabSz="121910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217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025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5"/>
            <a:ext cx="4650052" cy="1709079"/>
          </a:xfrm>
        </p:spPr>
        <p:txBody>
          <a:bodyPr>
            <a:noAutofit/>
          </a:bodyPr>
          <a:lstStyle>
            <a:lvl1pPr algn="l" defTabSz="121910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28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er_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60258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7122584" y="3082298"/>
            <a:ext cx="50694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5"/>
            <a:ext cx="4650052" cy="1709079"/>
          </a:xfrm>
        </p:spPr>
        <p:txBody>
          <a:bodyPr>
            <a:noAutofit/>
          </a:bodyPr>
          <a:lstStyle>
            <a:lvl1pPr algn="l" defTabSz="121910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2F83A-DB6F-F511-2661-4228658F73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5C8983-9837-9124-4B5B-8C9E6E1E3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68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7B30E0-B710-C5EF-4F55-0FD6FC853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2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9CB7604-41D7-C52B-91F1-8825BBA54CC8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7C2C21-21DC-C1D3-2FC5-B4D312E26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365" y="1697359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1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67C484B-16A7-DDBF-14F2-86FF1A2843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365" y="2424830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2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7991BED-ABDA-00E6-FA19-59ECC9513C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9364" y="3152301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3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B9D5586-12D0-0617-0E83-18566F5F3D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364" y="3879774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4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F0DDFD5-43B7-F702-6963-ED560A9829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364" y="460724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5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0CEF86B-120C-0941-9E60-043E44E67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364" y="533471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6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E026C21-57F3-D6D8-15BF-C37F4D4FE5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12078" y="1697359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6A126D3-BDF5-3AEE-1652-826946CF5D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2078" y="2424830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BFF508D-A562-2556-E822-0712912C76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12077" y="3152301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9A7B486F-B636-3264-024E-F220C2E86F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2077" y="3879774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85B539F-6478-15FE-15B6-DF8BF61104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12077" y="460724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8F8F0E5-9313-5F1C-EA96-805FDEBFAA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12077" y="5334715"/>
            <a:ext cx="8860558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C1EBB-5DA5-BF02-BDC5-AA34C3503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35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4"/>
            <a:ext cx="11353272" cy="3511256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60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4C05A-3048-8787-2847-1F300FCF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681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4"/>
            <a:ext cx="11353272" cy="3511256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60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4C05A-3048-8787-2847-1F300FCF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81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lo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4"/>
            <a:ext cx="5555158" cy="3511256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283082" indent="0">
              <a:buNone/>
              <a:defRPr sz="1500"/>
            </a:lvl2pPr>
            <a:lvl3pPr marL="574100" indent="0">
              <a:buNone/>
              <a:defRPr sz="1500"/>
            </a:lvl3pPr>
            <a:lvl4pPr marL="813528" indent="0">
              <a:buNone/>
              <a:defRPr sz="1500"/>
            </a:lvl4pPr>
            <a:lvl5pPr marL="1095287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6" y="1633860"/>
            <a:ext cx="5555157" cy="497417"/>
          </a:xfrm>
        </p:spPr>
        <p:txBody>
          <a:bodyPr/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FC8DC0-6478-538D-D5BB-1C7A519645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17478" y="2210754"/>
            <a:ext cx="5555158" cy="3511256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283082" indent="0">
              <a:buNone/>
              <a:defRPr sz="1500"/>
            </a:lvl2pPr>
            <a:lvl3pPr marL="574100" indent="0">
              <a:buNone/>
              <a:defRPr sz="1500"/>
            </a:lvl3pPr>
            <a:lvl4pPr marL="813528" indent="0">
              <a:buNone/>
              <a:defRPr sz="1500"/>
            </a:lvl4pPr>
            <a:lvl5pPr marL="1095287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82A5401-52A2-8570-1E7F-12F6CAFEB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7478" y="1633860"/>
            <a:ext cx="5555157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B23157-C7C5-A8CF-164C-6F71BC03A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06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lock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7415" y="667876"/>
            <a:ext cx="7465219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17" y="1787598"/>
            <a:ext cx="7465219" cy="4308402"/>
          </a:xfrm>
        </p:spPr>
        <p:txBody>
          <a:bodyPr>
            <a:noAutofit/>
          </a:bodyPr>
          <a:lstStyle>
            <a:lvl1pPr marL="0" indent="0">
              <a:buNone/>
              <a:defRPr sz="1417"/>
            </a:lvl1pPr>
            <a:lvl2pPr marL="283082" indent="0">
              <a:buNone/>
              <a:defRPr sz="1417"/>
            </a:lvl2pPr>
            <a:lvl3pPr marL="574100" indent="0">
              <a:buNone/>
              <a:defRPr sz="1417"/>
            </a:lvl3pPr>
            <a:lvl4pPr marL="813528" indent="0">
              <a:buNone/>
              <a:defRPr sz="1417"/>
            </a:lvl4pPr>
            <a:lvl5pPr marL="1095287" indent="0">
              <a:buNone/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FA95EFE-A82E-97DE-9182-57C867C5A4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74F657-CE88-2203-5F5D-65C0CCA67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405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3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1" y="1921199"/>
            <a:ext cx="4639961" cy="3696724"/>
          </a:xfrm>
        </p:spPr>
        <p:txBody>
          <a:bodyPr>
            <a:noAutofit/>
          </a:bodyPr>
          <a:lstStyle>
            <a:lvl1pPr marL="0" indent="0">
              <a:buNone/>
              <a:defRPr sz="1417"/>
            </a:lvl1pPr>
            <a:lvl2pPr marL="283082" indent="0">
              <a:buNone/>
              <a:defRPr sz="1417"/>
            </a:lvl2pPr>
            <a:lvl3pPr marL="574100" indent="0">
              <a:buNone/>
              <a:defRPr sz="1417"/>
            </a:lvl3pPr>
            <a:lvl4pPr marL="813528" indent="0">
              <a:buNone/>
              <a:defRPr sz="1417"/>
            </a:lvl4pPr>
            <a:lvl5pPr marL="1095287" indent="0">
              <a:buNone/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9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/>
        </p:nvSpPr>
        <p:spPr>
          <a:xfrm>
            <a:off x="0" y="0"/>
            <a:ext cx="409574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5" y="2085716"/>
            <a:ext cx="2950104" cy="1816364"/>
          </a:xfr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5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D8389FB-13B4-51E4-68AC-2618D55E8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D002E-415A-4D73-8091-8E41D1B5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399094"/>
            <a:ext cx="11052373" cy="1063698"/>
          </a:xfrm>
        </p:spPr>
        <p:txBody>
          <a:bodyPr lIns="91440">
            <a:noAutofit/>
          </a:bodyPr>
          <a:lstStyle>
            <a:lvl1pPr algn="l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D33A2EE-036C-4D53-9010-79F2A3C10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4" y="1462791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BBD498-4442-3D68-BD18-43021A6A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089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3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1" y="1921199"/>
            <a:ext cx="4639961" cy="3696724"/>
          </a:xfrm>
        </p:spPr>
        <p:txBody>
          <a:bodyPr>
            <a:noAutofit/>
          </a:bodyPr>
          <a:lstStyle>
            <a:lvl1pPr marL="0" indent="0">
              <a:buNone/>
              <a:defRPr sz="1417"/>
            </a:lvl1pPr>
            <a:lvl2pPr marL="283082" indent="0">
              <a:buNone/>
              <a:defRPr sz="1417"/>
            </a:lvl2pPr>
            <a:lvl3pPr marL="574100" indent="0">
              <a:buNone/>
              <a:defRPr sz="1417"/>
            </a:lvl3pPr>
            <a:lvl4pPr marL="813528" indent="0">
              <a:buNone/>
              <a:defRPr sz="1417"/>
            </a:lvl4pPr>
            <a:lvl5pPr marL="1095287" indent="0">
              <a:buNone/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9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/>
        </p:nvSpPr>
        <p:spPr>
          <a:xfrm>
            <a:off x="0" y="0"/>
            <a:ext cx="409574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5" y="2085716"/>
            <a:ext cx="2950104" cy="1816364"/>
          </a:xfrm>
        </p:spPr>
        <p:txBody>
          <a:bodyPr/>
          <a:lstStyle>
            <a:lvl1pPr marL="0" indent="0">
              <a:buNone/>
              <a:defRPr sz="2500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0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4"/>
            <a:ext cx="11353272" cy="3511256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5" y="1633860"/>
            <a:ext cx="11353270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F8B6F9-70E2-DC92-6A96-A82D7F4A6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125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1633859"/>
            <a:ext cx="11353272" cy="4373076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5D3A71-7794-FE21-D1CE-74B73F643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06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3"/>
            <a:ext cx="4923739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50422" y="1915583"/>
            <a:ext cx="5307663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6"/>
            <a:ext cx="4923741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2692346"/>
            <a:ext cx="5307660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404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1915584"/>
            <a:ext cx="4923741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1915584"/>
            <a:ext cx="5307660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160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3"/>
            <a:ext cx="4923739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50422" y="1915583"/>
            <a:ext cx="5307663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6"/>
            <a:ext cx="4923741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2692346"/>
            <a:ext cx="5307660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27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1915584"/>
            <a:ext cx="4923741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1" y="1915584"/>
            <a:ext cx="5307660" cy="3333750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/>
        </p:nvCxnSpPr>
        <p:spPr bwMode="auto">
          <a:xfrm>
            <a:off x="60960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254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Subhea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3"/>
            <a:ext cx="3142908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0957" y="1915583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6"/>
            <a:ext cx="3142908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4520955" y="2692346"/>
            <a:ext cx="3142906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18488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BB201C-481A-0938-9DB5-D0C110A33E15}"/>
              </a:ext>
            </a:extLst>
          </p:cNvPr>
          <p:cNvCxnSpPr>
            <a:cxnSpLocks/>
          </p:cNvCxnSpPr>
          <p:nvPr/>
        </p:nvCxnSpPr>
        <p:spPr bwMode="auto">
          <a:xfrm>
            <a:off x="4201103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429DB8-28BE-3F8C-CCED-A9CFC8697C81}"/>
              </a:ext>
            </a:extLst>
          </p:cNvPr>
          <p:cNvCxnSpPr>
            <a:cxnSpLocks/>
          </p:cNvCxnSpPr>
          <p:nvPr/>
        </p:nvCxnSpPr>
        <p:spPr bwMode="auto">
          <a:xfrm>
            <a:off x="7987600" y="1915583"/>
            <a:ext cx="0" cy="33337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F7AAA09-1185-7F6B-0EB9-01E5747EB0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3" y="1917306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14F11C7-C221-F797-F5B3-84BD44C358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3" y="2692345"/>
            <a:ext cx="3142906" cy="2556988"/>
          </a:xfrm>
        </p:spPr>
        <p:txBody>
          <a:bodyPr>
            <a:noAutofit/>
          </a:bodyPr>
          <a:lstStyle>
            <a:lvl1pPr marL="0" indent="0">
              <a:buNone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B3B5F0-7DA3-0644-2322-57C95423A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266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0" y="2166938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82" indent="0">
              <a:lnSpc>
                <a:spcPct val="150000"/>
              </a:lnSpc>
              <a:buNone/>
              <a:defRPr sz="1667"/>
            </a:lvl2pPr>
            <a:lvl3pPr marL="574100" indent="0">
              <a:lnSpc>
                <a:spcPct val="150000"/>
              </a:lnSpc>
              <a:buNone/>
              <a:defRPr sz="1667"/>
            </a:lvl3pPr>
            <a:lvl4pPr marL="813528" indent="0">
              <a:lnSpc>
                <a:spcPct val="150000"/>
              </a:lnSpc>
              <a:buNone/>
              <a:defRPr sz="1667"/>
            </a:lvl4pPr>
            <a:lvl5pPr marL="1095287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581262" y="1619251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1" y="4849739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1" y="5132389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82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0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2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8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7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29" y="1619251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29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/>
        </p:nvSpPr>
        <p:spPr>
          <a:xfrm>
            <a:off x="0" y="1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6" y="1728725"/>
            <a:ext cx="7170291" cy="394823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82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10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528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287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/>
        </p:nvCxnSpPr>
        <p:spPr bwMode="auto">
          <a:xfrm>
            <a:off x="4207133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19" y="4749805"/>
            <a:ext cx="3345823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19" y="5032457"/>
            <a:ext cx="3345823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82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10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52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87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8" y="1181038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6" y="1181038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05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6109AA-81FE-80E6-6C85-1F72793C9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091D9-52CD-819A-F895-888D725CA2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4" y="1054147"/>
            <a:ext cx="11052373" cy="1063698"/>
          </a:xfrm>
        </p:spPr>
        <p:txBody>
          <a:bodyPr lIns="91440">
            <a:noAutofit/>
          </a:bodyPr>
          <a:lstStyle>
            <a:lvl1pPr algn="r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7229B2-0302-B532-FD04-8FDFC0A413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1888" y="2117844"/>
            <a:ext cx="8730298" cy="758617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2A0D3D-A1F5-DABF-B4AB-4474F4C1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65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99A62D2-4FA2-5638-ADF6-566B9B8B0B3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40C264-907A-2A22-91CB-67E7EF96F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7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shot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38" y="1950293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 hasCustomPrompt="1"/>
          </p:nvPr>
        </p:nvSpPr>
        <p:spPr>
          <a:xfrm>
            <a:off x="2083738" y="2405328"/>
            <a:ext cx="9688897" cy="1138858"/>
          </a:xfrm>
        </p:spPr>
        <p:txBody>
          <a:bodyPr>
            <a:noAutofit/>
          </a:bodyPr>
          <a:lstStyle>
            <a:lvl1pPr marL="238105" indent="-238105">
              <a:buFont typeface="Arial" panose="020B0604020202020204" pitchFamily="34" charset="0"/>
              <a:buChar char="•"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0BE259-1380-7F27-3E64-533E1C56F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6" y="2027292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340FD9B-AE60-3404-C819-CD753CD6C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3738" y="3830603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DBD51D-CD95-46A6-B925-503D512862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083738" y="4285638"/>
            <a:ext cx="9688897" cy="1138858"/>
          </a:xfrm>
        </p:spPr>
        <p:txBody>
          <a:bodyPr>
            <a:noAutofit/>
          </a:bodyPr>
          <a:lstStyle>
            <a:lvl1pPr marL="238105" indent="-238105">
              <a:buFont typeface="Arial" panose="020B0604020202020204" pitchFamily="34" charset="0"/>
              <a:buChar char="•"/>
              <a:defRPr sz="1333"/>
            </a:lvl1pPr>
            <a:lvl2pPr marL="283082" indent="0">
              <a:buNone/>
              <a:defRPr sz="1333"/>
            </a:lvl2pPr>
            <a:lvl3pPr marL="574100" indent="0">
              <a:buNone/>
              <a:defRPr sz="1333"/>
            </a:lvl3pPr>
            <a:lvl4pPr marL="813528" indent="0">
              <a:buNone/>
              <a:defRPr sz="1333"/>
            </a:lvl4pPr>
            <a:lvl5pPr marL="1095287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4D58A6A-B651-A158-704E-ED16D440AE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9366" y="3907602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B1C0E-D76E-924F-D78D-DA11B6B6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82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513907"/>
            <a:ext cx="3585565" cy="607689"/>
          </a:xfrm>
        </p:spPr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364" y="1330856"/>
            <a:ext cx="2550208" cy="1123494"/>
          </a:xfrm>
        </p:spPr>
        <p:txBody>
          <a:bodyPr>
            <a:noAutofit/>
          </a:bodyPr>
          <a:lstStyle>
            <a:lvl1pPr marL="0" indent="0">
              <a:buNone/>
              <a:defRPr sz="2333"/>
            </a:lvl1pPr>
            <a:lvl2pPr marL="283082" indent="0">
              <a:buNone/>
              <a:defRPr sz="2333"/>
            </a:lvl2pPr>
            <a:lvl3pPr marL="574100" indent="0">
              <a:buNone/>
              <a:defRPr sz="2333"/>
            </a:lvl3pPr>
            <a:lvl4pPr marL="813528" indent="0">
              <a:buNone/>
              <a:defRPr sz="2333"/>
            </a:lvl4pPr>
            <a:lvl5pPr marL="1095287" indent="0">
              <a:buNone/>
              <a:defRPr sz="2333"/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6CA80A-BA8C-B7F2-8C4E-F84D62670B2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DC35C0-C611-78A7-EFF1-0330D38B6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404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97933E-A769-4EC3-221C-BD006D40E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404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9D9B7D2-2E2B-3273-95B3-EF18CB903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004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210B44B-5432-4C48-2886-68C6391780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724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FAAB62C-3F7A-FE76-23EB-98DB2C24AA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24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1540D4C-2F55-AF9F-EB75-B005081C1B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5901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F6C9556-BFE5-B01F-9587-486E374358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0583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D38802-657F-81C9-048E-05CB3E058E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83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F6E8F21C-F64B-5865-6BCD-F80121E8E8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1759" y="480059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5D82FB-2E4E-4B62-8878-B6A81F0D9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6441" y="493119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396F1E-0D7A-C6CC-EFE8-C181FDAFC3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26441" y="518519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4521486-C084-761E-652A-41F8EDD95C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36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DC7B0C1-3855-86C2-0A18-D670191A83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404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955BC9D-F392-B268-B8FA-CC8EA43E77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3404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D558958-69BB-A734-6ACB-32F309A77C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2004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B6883B-4B23-05B7-1A9A-829255DBC0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34724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82FBF47-1EC2-57D6-A2F5-3CB615404C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4724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B4F1ECC7-0294-0893-F7B6-4B719C20DB3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15901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FE4742C-62A6-3943-3AB9-E1473AAB7B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0583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18C43F-F5F3-65A1-AD09-625021BFEC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0583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DCFA9079-BB94-319C-A413-6D8E15EEAD2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1759" y="3467845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4925F85-A2AA-F720-3745-5993740905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26441" y="3598443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A19A9E8-6749-F611-3A66-EF24A8AA00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26441" y="3852444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4F4355E3-EC8E-5C40-BF7E-21130271D4C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32004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99B7C8-075B-A7DA-BC67-2BE408DFE9D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4724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4237FA6-A072-9159-A24D-79BBBDF4E0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4724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BABB45AB-EF52-4504-652B-34551886BBA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15901" y="2139254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39A6FDB-63BA-5D83-CAF0-EAB9948557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0583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3CC40181-25B6-D371-6EDE-263324525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0583" y="2523853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AECC4A25-8EE4-5F71-7039-B9D6B472909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717301" y="765859"/>
            <a:ext cx="938174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D886AF52-6F03-B5B1-ABE1-123DB0094C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31983" y="896457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3C473C1-8B3A-5C7A-E473-B0F5F267A5D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31983" y="1150459"/>
            <a:ext cx="1535528" cy="489858"/>
          </a:xfrm>
        </p:spPr>
        <p:txBody>
          <a:bodyPr>
            <a:noAutofit/>
          </a:bodyPr>
          <a:lstStyle>
            <a:lvl1pPr marL="0" indent="0">
              <a:buNone/>
              <a:defRPr sz="108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0155BC-BDA8-C818-E00A-BE1E32EA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62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EEB7A42-5110-13AD-1E86-1C14D8EA0C4A}"/>
              </a:ext>
            </a:extLst>
          </p:cNvPr>
          <p:cNvSpPr/>
          <p:nvPr/>
        </p:nvSpPr>
        <p:spPr>
          <a:xfrm>
            <a:off x="8088976" y="1428751"/>
            <a:ext cx="4103025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6" y="1560431"/>
            <a:ext cx="7261594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6" y="2537699"/>
            <a:ext cx="7261594" cy="31925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BB87E08-F5B2-1C85-04B0-1A4D63D6F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3" y="1661966"/>
            <a:ext cx="3465183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DFCB2DF8-8D4A-D112-A1F9-55A56C739C9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3" y="2537699"/>
            <a:ext cx="3465183" cy="3192542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8C89FE-E5DA-B993-1428-B78D5CC400E7}"/>
              </a:ext>
            </a:extLst>
          </p:cNvPr>
          <p:cNvCxnSpPr>
            <a:cxnSpLocks/>
          </p:cNvCxnSpPr>
          <p:nvPr/>
        </p:nvCxnSpPr>
        <p:spPr bwMode="auto">
          <a:xfrm>
            <a:off x="8307453" y="2417153"/>
            <a:ext cx="346518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135AD9-D450-D550-8CBA-5F0400B4E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80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ou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/>
        </p:nvSpPr>
        <p:spPr>
          <a:xfrm>
            <a:off x="0" y="1428751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6" y="1560431"/>
            <a:ext cx="11353271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5" y="2537699"/>
            <a:ext cx="11353270" cy="319254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51C850-897C-E949-B6AA-E058B3A7F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661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B7C343-9278-D462-40D5-EBDFE3A21F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380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LAYOUT OF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1B9540-768B-ACCF-01EE-CF2685BD13DD}"/>
              </a:ext>
            </a:extLst>
          </p:cNvPr>
          <p:cNvSpPr/>
          <p:nvPr/>
        </p:nvSpPr>
        <p:spPr bwMode="auto">
          <a:xfrm>
            <a:off x="0" y="0"/>
            <a:ext cx="12192000" cy="6195392"/>
          </a:xfrm>
          <a:prstGeom prst="rect">
            <a:avLst/>
          </a:prstGeom>
          <a:solidFill>
            <a:srgbClr val="C00000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0980" y="901460"/>
            <a:ext cx="112900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>
                <a:solidFill>
                  <a:schemeClr val="bg1"/>
                </a:solidFill>
                <a:latin typeface="+mj-lt"/>
                <a:ea typeface="Noto Sans Light" panose="020B0502040504020204" pitchFamily="34" charset="0"/>
                <a:cs typeface="Arial" panose="020B0604020202020204" pitchFamily="34" charset="0"/>
              </a:rPr>
              <a:t>Last</a:t>
            </a:r>
            <a:r>
              <a:rPr lang="en-US" sz="6000" baseline="0">
                <a:solidFill>
                  <a:schemeClr val="bg1"/>
                </a:solidFill>
                <a:latin typeface="+mj-lt"/>
                <a:ea typeface="Noto Sans Light" panose="020B0502040504020204" pitchFamily="34" charset="0"/>
                <a:cs typeface="Arial" panose="020B0604020202020204" pitchFamily="34" charset="0"/>
              </a:rPr>
              <a:t> Layout </a:t>
            </a:r>
            <a:r>
              <a:rPr lang="en-US" sz="6000">
                <a:solidFill>
                  <a:schemeClr val="bg1"/>
                </a:solidFill>
                <a:latin typeface="+mj-lt"/>
                <a:ea typeface="Noto Sans Light" panose="020B0502040504020204" pitchFamily="34" charset="0"/>
                <a:cs typeface="Arial" panose="020B0604020202020204" pitchFamily="34" charset="0"/>
              </a:rPr>
              <a:t>of Template</a:t>
            </a: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  <a:t>Any slide layouts after this</a:t>
            </a: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  <a:t>are from other templates </a:t>
            </a:r>
            <a:b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</a:br>
            <a:r>
              <a:rPr lang="en-US" sz="6000">
                <a:solidFill>
                  <a:schemeClr val="bg1"/>
                </a:solidFill>
                <a:latin typeface="Arial" panose="020B0604020202020204" pitchFamily="34" charset="0"/>
                <a:ea typeface="Noto Sans Light" panose="020B0502040504020204" pitchFamily="34" charset="0"/>
                <a:cs typeface="Arial" panose="020B0604020202020204" pitchFamily="34" charset="0"/>
              </a:rPr>
              <a:t>and should not be used</a:t>
            </a:r>
            <a:endParaRPr lang="en-US" sz="5500">
              <a:solidFill>
                <a:schemeClr val="bg1"/>
              </a:solidFill>
              <a:latin typeface="Arial" panose="020B0604020202020204" pitchFamily="34" charset="0"/>
              <a:ea typeface="Noto Sans Light" panose="020B050204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129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B4C80-7420-5416-15D5-D94AF6879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83698-EE0F-BE09-8164-8D0457BE4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93E09-32B5-7FE4-259B-613EB19B4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65871-4800-497D-9553-65A5549CDA3B}" type="datetimeFigureOut">
              <a:rPr lang="en-US" smtClean="0"/>
              <a:t>6/12/2025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C66DD-E9E0-6CC2-EB3D-A869DC9CD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D397-F4EC-3A99-6C0E-BA2814735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182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NAL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93E1E72-A56C-97B9-2700-650976A424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138249D-3818-E267-9FCB-EF545B734F7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490740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xternal_1 Heading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5AF9FA-A9D2-D2D8-6F1B-34E0473B50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E8D2554-2824-60A0-73D1-05E8DB6A1B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Table Placeholder 4">
            <a:extLst>
              <a:ext uri="{FF2B5EF4-FFF2-40B4-BE49-F238E27FC236}">
                <a16:creationId xmlns:a16="http://schemas.microsoft.com/office/drawing/2014/main" id="{6C66C61B-344D-8FDF-A3B3-CFBA37C042C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482492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0312917-9934-6C7B-5619-62A836D991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B72D-6C37-27C8-02F6-B0767A64B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59" y="4595043"/>
            <a:ext cx="11052373" cy="1063698"/>
          </a:xfrm>
        </p:spPr>
        <p:txBody>
          <a:bodyPr lIns="91440">
            <a:noAutofit/>
          </a:bodyPr>
          <a:lstStyle>
            <a:lvl1pPr algn="l" defTabSz="1219151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4543A546-CE7C-20CC-1A94-72E4A8856C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259" y="5658740"/>
            <a:ext cx="8730298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6239AE-FAA0-15DC-6C9A-2B55F4C0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13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37874A-6B5B-BB41-33F2-0F8CD0716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366" y="274638"/>
            <a:ext cx="11353271" cy="846958"/>
          </a:xfrm>
        </p:spPr>
        <p:txBody>
          <a:bodyPr lIns="91440">
            <a:noAutofit/>
          </a:bodyPr>
          <a:lstStyle>
            <a:lvl1pPr>
              <a:defRPr sz="2500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6" name="Table Placeholder 4">
            <a:extLst>
              <a:ext uri="{FF2B5EF4-FFF2-40B4-BE49-F238E27FC236}">
                <a16:creationId xmlns:a16="http://schemas.microsoft.com/office/drawing/2014/main" id="{2B95AB29-957B-A29C-5B52-78529EA8B48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5" y="1552936"/>
            <a:ext cx="11353270" cy="43597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0401840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for Bar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DB011D-D395-47C4-BE2C-591C24AB64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35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box with lef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2699ECA7-B3B5-8D4E-B208-AF0291053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98"/>
          <a:stretch/>
        </p:blipFill>
        <p:spPr>
          <a:xfrm rot="10800000">
            <a:off x="-1" y="0"/>
            <a:ext cx="993045" cy="6857992"/>
          </a:xfrm>
          <a:prstGeom prst="rect">
            <a:avLst/>
          </a:prstGeom>
        </p:spPr>
      </p:pic>
      <p:pic>
        <p:nvPicPr>
          <p:cNvPr id="31" name="Image">
            <a:extLst>
              <a:ext uri="{FF2B5EF4-FFF2-40B4-BE49-F238E27FC236}">
                <a16:creationId xmlns:a16="http://schemas.microsoft.com/office/drawing/2014/main" id="{9A615E0E-DE69-A645-902E-023559915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613" y="325439"/>
            <a:ext cx="328612" cy="21989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A6BD6219-57F7-8446-9CFB-54D629232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1677" y="695226"/>
            <a:ext cx="10542130" cy="590931"/>
          </a:xfrm>
        </p:spPr>
        <p:txBody>
          <a:bodyPr lIns="0" rIns="0"/>
          <a:lstStyle/>
          <a:p>
            <a:r>
              <a:rPr lang="en-US"/>
              <a:t>Slide Title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90243BB2-13CD-484A-B8E3-12B95AC6201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21664" y="1395695"/>
            <a:ext cx="10541723" cy="5136515"/>
          </a:xfrm>
        </p:spPr>
        <p:txBody>
          <a:bodyPr lIns="0"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23197-CDCD-7B41-A4DF-E6E6F729FF4B}"/>
              </a:ext>
            </a:extLst>
          </p:cNvPr>
          <p:cNvSpPr/>
          <p:nvPr userDrawn="1"/>
        </p:nvSpPr>
        <p:spPr>
          <a:xfrm>
            <a:off x="276048" y="6367462"/>
            <a:ext cx="431272" cy="18466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lvl="0"/>
            <a:r>
              <a:rPr lang="en-US" sz="1200" spc="-27" baseline="0">
                <a:solidFill>
                  <a:schemeClr val="bg1"/>
                </a:solidFill>
              </a:rPr>
              <a:t>ni.com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639364-0CE2-A04F-8737-2E8FFBA0F43E}"/>
              </a:ext>
            </a:extLst>
          </p:cNvPr>
          <p:cNvSpPr/>
          <p:nvPr userDrawn="1"/>
        </p:nvSpPr>
        <p:spPr>
          <a:xfrm>
            <a:off x="10169030" y="6629400"/>
            <a:ext cx="1692771" cy="153888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1000" noProof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NI CUSTOMER CONFIDENTIAL</a:t>
            </a:r>
          </a:p>
        </p:txBody>
      </p:sp>
    </p:spTree>
    <p:extLst>
      <p:ext uri="{BB962C8B-B14F-4D97-AF65-F5344CB8AC3E}">
        <p14:creationId xmlns:p14="http://schemas.microsoft.com/office/powerpoint/2010/main" val="7333064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Closing Slide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4AAEE0-7563-43D8-2EA6-0EF66AD33038}"/>
              </a:ext>
            </a:extLst>
          </p:cNvPr>
          <p:cNvSpPr/>
          <p:nvPr userDrawn="1"/>
        </p:nvSpPr>
        <p:spPr>
          <a:xfrm>
            <a:off x="0" y="2"/>
            <a:ext cx="12192000" cy="60258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8D37EB2-5223-EE12-23A2-A024E2AF6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8" y="1098867"/>
            <a:ext cx="5306379" cy="1063697"/>
          </a:xfrm>
        </p:spPr>
        <p:txBody>
          <a:bodyPr lIns="91440">
            <a:noAutofit/>
          </a:bodyPr>
          <a:lstStyle>
            <a:lvl1pPr algn="l" defTabSz="121904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72A97E-78EF-DAED-456A-D9CCEC8F65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8" y="2463156"/>
            <a:ext cx="5306379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FC2DEB-364A-EE6C-72DF-CE384CB663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85533" y="2"/>
            <a:ext cx="1506471" cy="60258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69E88A-9E9D-E35E-E6CC-F7875252DE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179063" y="2"/>
            <a:ext cx="1506471" cy="60258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795131-BF90-2397-9BE8-86AE42617B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7247" y="2"/>
            <a:ext cx="1506471" cy="602588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E904E0F-9C02-56BE-7DF9-ADE6E1C29A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233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-brand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5FC2D6-258E-2A4C-99EE-17BDF6F362B5}"/>
              </a:ext>
            </a:extLst>
          </p:cNvPr>
          <p:cNvSpPr/>
          <p:nvPr userDrawn="1"/>
        </p:nvSpPr>
        <p:spPr bwMode="auto">
          <a:xfrm>
            <a:off x="-15140" y="0"/>
            <a:ext cx="12191984" cy="6858000"/>
          </a:xfrm>
          <a:prstGeom prst="rect">
            <a:avLst/>
          </a:prstGeom>
          <a:solidFill>
            <a:srgbClr val="003324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D9FEA5-9836-9524-A302-D1D4F2E9659B}"/>
              </a:ext>
            </a:extLst>
          </p:cNvPr>
          <p:cNvSpPr txBox="1"/>
          <p:nvPr userDrawn="1"/>
        </p:nvSpPr>
        <p:spPr>
          <a:xfrm>
            <a:off x="6096001" y="5252391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1"/>
                </a:solidFill>
              </a:rPr>
              <a:t>NI is now part of Emerson.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7C3A04-5ACC-9406-6430-633BD279D71A}"/>
              </a:ext>
            </a:extLst>
          </p:cNvPr>
          <p:cNvGrpSpPr/>
          <p:nvPr userDrawn="1"/>
        </p:nvGrpSpPr>
        <p:grpSpPr>
          <a:xfrm>
            <a:off x="-15139" y="1905002"/>
            <a:ext cx="12207141" cy="3086100"/>
            <a:chOff x="-18169" y="2286000"/>
            <a:chExt cx="14648569" cy="37033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759A243-D4BD-B21B-048D-9B09055AE6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6CA2C6D-3564-33D7-792B-64B8B743551B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409AA2B-E82A-8F52-1A60-7CF6FAA2C81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B9F5234-F489-0648-39B6-3B20A79810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582C6C-431F-A9BB-178C-8E7F5496CAF0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F8A3EEC-017C-581A-23CC-F68BFDF0FBBC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49BA756-E2FB-8D45-BB82-A955EBBDF9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50ED1-DB5B-ABCC-5F7C-40C47AA2A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90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-brand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6CF378-F0E6-5034-6CF6-ECC88E4B67B9}"/>
              </a:ext>
            </a:extLst>
          </p:cNvPr>
          <p:cNvSpPr/>
          <p:nvPr userDrawn="1"/>
        </p:nvSpPr>
        <p:spPr bwMode="auto">
          <a:xfrm>
            <a:off x="-15140" y="0"/>
            <a:ext cx="12191984" cy="6858000"/>
          </a:xfrm>
          <a:prstGeom prst="rect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 b="1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DEE70-751A-F683-49D1-3563D21315EA}"/>
              </a:ext>
            </a:extLst>
          </p:cNvPr>
          <p:cNvSpPr txBox="1"/>
          <p:nvPr userDrawn="1"/>
        </p:nvSpPr>
        <p:spPr>
          <a:xfrm>
            <a:off x="6096001" y="5252391"/>
            <a:ext cx="609600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>
                <a:solidFill>
                  <a:schemeClr val="bg2">
                    <a:lumMod val="10000"/>
                  </a:schemeClr>
                </a:solidFill>
              </a:rPr>
              <a:t>NI is now part of Emerson.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A5D0BA-B17D-D352-3696-D80C4564771E}"/>
              </a:ext>
            </a:extLst>
          </p:cNvPr>
          <p:cNvGrpSpPr/>
          <p:nvPr userDrawn="1"/>
        </p:nvGrpSpPr>
        <p:grpSpPr>
          <a:xfrm>
            <a:off x="-15139" y="1905002"/>
            <a:ext cx="12207141" cy="3086100"/>
            <a:chOff x="-18169" y="2286000"/>
            <a:chExt cx="14648569" cy="3703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6CCA3A-A5DE-4271-80F0-65307F662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961"/>
            <a:stretch/>
          </p:blipFill>
          <p:spPr>
            <a:xfrm>
              <a:off x="-18169" y="2286000"/>
              <a:ext cx="7310005" cy="3703320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88FA14F-CAF9-28F0-4E50-E88B33788615}"/>
                </a:ext>
              </a:extLst>
            </p:cNvPr>
            <p:cNvGrpSpPr/>
            <p:nvPr/>
          </p:nvGrpSpPr>
          <p:grpSpPr>
            <a:xfrm>
              <a:off x="7269486" y="2286000"/>
              <a:ext cx="3703320" cy="3703320"/>
              <a:chOff x="7315201" y="2286000"/>
              <a:chExt cx="3657600" cy="3657600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7B61B60-935C-7BC9-43B5-ACCCBC6C10DC}"/>
                  </a:ext>
                </a:extLst>
              </p:cNvPr>
              <p:cNvSpPr/>
              <p:nvPr/>
            </p:nvSpPr>
            <p:spPr bwMode="auto">
              <a:xfrm>
                <a:off x="7315201" y="2286000"/>
                <a:ext cx="3657600" cy="365760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BDA7D4E-C581-FC03-CF8A-6673F24134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519443" y="3702677"/>
                <a:ext cx="1249117" cy="824247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F126BEC-1233-693E-FA22-471FB7AFEBC6}"/>
                </a:ext>
              </a:extLst>
            </p:cNvPr>
            <p:cNvGrpSpPr/>
            <p:nvPr/>
          </p:nvGrpSpPr>
          <p:grpSpPr>
            <a:xfrm>
              <a:off x="10927080" y="2286000"/>
              <a:ext cx="3703320" cy="3703320"/>
              <a:chOff x="10927080" y="2286000"/>
              <a:chExt cx="3703320" cy="36576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FA35715-C768-7E47-1B85-B4E00990DA72}"/>
                  </a:ext>
                </a:extLst>
              </p:cNvPr>
              <p:cNvSpPr/>
              <p:nvPr/>
            </p:nvSpPr>
            <p:spPr bwMode="auto">
              <a:xfrm>
                <a:off x="10927080" y="2286000"/>
                <a:ext cx="3703320" cy="3657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square" rtlCol="0" anchor="ctr"/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b="1">
                  <a:solidFill>
                    <a:srgbClr val="FFFFFF"/>
                  </a:solidFill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07F3CA5-66B4-02C8-F77C-DFAE75CF9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00551" y="3414276"/>
                <a:ext cx="2802098" cy="1401049"/>
              </a:xfrm>
              <a:prstGeom prst="rect">
                <a:avLst/>
              </a:prstGeom>
            </p:spPr>
          </p:pic>
        </p:grp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E24624E-DE7B-5966-1304-9A8148C88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703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D8389FB-13B4-51E4-68AC-2618D55E87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5AD002E-415A-4D73-8091-8E41D1B56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5" y="399097"/>
            <a:ext cx="11052372" cy="1063697"/>
          </a:xfrm>
        </p:spPr>
        <p:txBody>
          <a:bodyPr lIns="91440">
            <a:noAutofit/>
          </a:bodyPr>
          <a:lstStyle>
            <a:lvl1pPr algn="l" defTabSz="121904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4D33A2EE-036C-4D53-9010-79F2A3C10D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9818" y="1462791"/>
            <a:ext cx="8730299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9BBD498-4442-3D68-BD18-43021A6AE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915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C6109AA-81FE-80E6-6C85-1F72793C92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091D9-52CD-819A-F895-888D725CA2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815" y="1054151"/>
            <a:ext cx="11052372" cy="1063697"/>
          </a:xfrm>
        </p:spPr>
        <p:txBody>
          <a:bodyPr lIns="91440">
            <a:noAutofit/>
          </a:bodyPr>
          <a:lstStyle>
            <a:lvl1pPr algn="r" defTabSz="121904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1C7229B2-0302-B532-FD04-8FDFC0A413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91891" y="2117847"/>
            <a:ext cx="8730299" cy="758617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2A0D3D-A1F5-DABF-B4AB-4474F4C19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17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Bottom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0312917-9934-6C7B-5619-62A836D9917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5B72D-6C37-27C8-02F6-B0767A64B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59" y="4595047"/>
            <a:ext cx="11052372" cy="1063697"/>
          </a:xfrm>
        </p:spPr>
        <p:txBody>
          <a:bodyPr lIns="91440">
            <a:noAutofit/>
          </a:bodyPr>
          <a:lstStyle>
            <a:lvl1pPr algn="l" defTabSz="1219042" rtl="0" eaLnBrk="1" latinLnBrk="0" hangingPunct="1"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4543A546-CE7C-20CC-1A94-72E4A8856C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261" y="5658742"/>
            <a:ext cx="8730299" cy="7586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6239AE-FAA0-15DC-6C9A-2B55F4C0F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84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Bright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6" y="0"/>
            <a:ext cx="4480404" cy="2447272"/>
          </a:xfrm>
          <a:solidFill>
            <a:schemeClr val="accent6"/>
          </a:solidFill>
        </p:spPr>
        <p:txBody>
          <a:bodyPr lIns="91440">
            <a:noAutofit/>
          </a:bodyPr>
          <a:lstStyle>
            <a:lvl1pPr marL="228571" algn="l" defTabSz="121904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tx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6" y="2447272"/>
            <a:ext cx="4480404" cy="4410728"/>
          </a:xfrm>
          <a:solidFill>
            <a:schemeClr val="accent6"/>
          </a:solidFill>
        </p:spPr>
        <p:txBody>
          <a:bodyPr/>
          <a:lstStyle>
            <a:lvl1pPr marL="228571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8F619E-F524-0D27-7E20-76C08FB9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6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Bright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4" y="-1"/>
            <a:ext cx="4480404" cy="2447273"/>
          </a:xfrm>
          <a:solidFill>
            <a:srgbClr val="7CCF8B"/>
          </a:solidFill>
        </p:spPr>
        <p:txBody>
          <a:bodyPr lIns="91440">
            <a:noAutofit/>
          </a:bodyPr>
          <a:lstStyle>
            <a:lvl1pPr marL="228591" algn="l" defTabSz="12191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tx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accent6"/>
          </a:solidFill>
        </p:spPr>
        <p:txBody>
          <a:bodyPr/>
          <a:lstStyle>
            <a:lvl1pPr marL="228591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08F619E-F524-0D27-7E20-76C08FB9B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038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6" y="0"/>
            <a:ext cx="4480404" cy="2447272"/>
          </a:xfrm>
          <a:solidFill>
            <a:schemeClr val="tx2"/>
          </a:solidFill>
        </p:spPr>
        <p:txBody>
          <a:bodyPr lIns="91440">
            <a:noAutofit/>
          </a:bodyPr>
          <a:lstStyle>
            <a:lvl1pPr marL="228571" algn="l" defTabSz="121904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6" y="2447272"/>
            <a:ext cx="4480404" cy="4410728"/>
          </a:xfrm>
          <a:solidFill>
            <a:schemeClr val="tx2"/>
          </a:solidFill>
        </p:spPr>
        <p:txBody>
          <a:bodyPr/>
          <a:lstStyle>
            <a:lvl1pPr marL="228571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759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eaker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"/>
            <a:ext cx="12192000" cy="6025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7122586" y="3082299"/>
            <a:ext cx="50694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8"/>
            <a:ext cx="4650052" cy="1709079"/>
          </a:xfrm>
        </p:spPr>
        <p:txBody>
          <a:bodyPr>
            <a:noAutofit/>
          </a:bodyPr>
          <a:lstStyle>
            <a:lvl1pPr algn="l" defTabSz="121904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kern="1200" cap="none" baseline="0" dirty="0">
                <a:solidFill>
                  <a:schemeClr val="bg1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B786E8-C0D1-6610-0652-288C064910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8" y="6243851"/>
            <a:ext cx="1473625" cy="378824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F3C98B94-5C52-E620-69BA-360353B197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71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39D28D5-A065-9D4B-08E3-E8427328E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9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Bl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2"/>
            <a:ext cx="12192000" cy="6025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7122586" y="3082299"/>
            <a:ext cx="50694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22583" y="1275188"/>
            <a:ext cx="4650052" cy="1709079"/>
          </a:xfrm>
        </p:spPr>
        <p:txBody>
          <a:bodyPr>
            <a:noAutofit/>
          </a:bodyPr>
          <a:lstStyle>
            <a:lvl1pPr algn="l" defTabSz="1219042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12F83A-DB6F-F511-2661-4228658F7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8" y="6243851"/>
            <a:ext cx="1473625" cy="378824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BD5C8983-9837-9124-4B5B-8C9E6E1E3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22583" y="3297471"/>
            <a:ext cx="4650052" cy="75861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7B30E0-B710-C5EF-4F55-0FD6FC853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79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29CB7604-41D7-C52B-91F1-8825BBA54CC8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A7C2C21-21DC-C1D3-2FC5-B4D312E263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9367" y="1697359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1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D67C484B-16A7-DDBF-14F2-86FF1A2843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367" y="2424830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2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A7991BED-ABDA-00E6-FA19-59ECC9513C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9366" y="3152301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3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EB9D5586-12D0-0617-0E83-18566F5F3D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9366" y="3879774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4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F0DDFD5-43B7-F702-6963-ED560A9829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9366" y="460724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5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0CEF86B-120C-0941-9E60-043E44E6764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9366" y="5334715"/>
            <a:ext cx="2073348" cy="424656"/>
          </a:xfrm>
        </p:spPr>
        <p:txBody>
          <a:bodyPr/>
          <a:lstStyle>
            <a:lvl1pPr marL="0" indent="0" algn="r">
              <a:buNone/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Group 6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BE026C21-57F3-D6D8-15BF-C37F4D4FE5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12081" y="1697359"/>
            <a:ext cx="8860559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76A126D3-BDF5-3AEE-1652-826946CF5D5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12081" y="2424830"/>
            <a:ext cx="8860559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BFF508D-A562-2556-E822-0712912C76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12080" y="3152301"/>
            <a:ext cx="8860559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9A7B486F-B636-3264-024E-F220C2E86F2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12080" y="3879774"/>
            <a:ext cx="8860559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85B539F-6478-15FE-15B6-DF8BF61104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12080" y="4607245"/>
            <a:ext cx="8860559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58F8F0E5-9313-5F1C-EA96-805FDEBFAA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12080" y="5334715"/>
            <a:ext cx="8860559" cy="424656"/>
          </a:xfrm>
        </p:spPr>
        <p:txBody>
          <a:bodyPr/>
          <a:lstStyle>
            <a:lvl1pPr marL="0" indent="0" algn="l">
              <a:buNone/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56C1EBB-5DA5-BF02-BDC5-AA34C3503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30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5"/>
            <a:ext cx="11353272" cy="351125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9" y="1633862"/>
            <a:ext cx="11353271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C4C05A-3048-8787-2847-1F300FCF8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889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block 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1A7477AD-DFD3-6E09-ADB5-2626AFF82BB1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7" y="2210755"/>
            <a:ext cx="5555157" cy="3511256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7" y="1633862"/>
            <a:ext cx="5555157" cy="497417"/>
          </a:xfrm>
        </p:spPr>
        <p:txBody>
          <a:bodyPr/>
          <a:lstStyle>
            <a:lvl1pPr marL="0" indent="0">
              <a:buNone/>
              <a:defRPr sz="2333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7FC8DC0-6478-538D-D5BB-1C7A5196457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17481" y="2210755"/>
            <a:ext cx="5555157" cy="3511256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582A5401-52A2-8570-1E7F-12F6CAFEB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17481" y="1633862"/>
            <a:ext cx="5555157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B23157-C7C5-A8CF-164C-6F71BC03A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090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Block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7419" y="667880"/>
            <a:ext cx="7465219" cy="8469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7419" y="1787603"/>
            <a:ext cx="7465219" cy="4308401"/>
          </a:xfrm>
        </p:spPr>
        <p:txBody>
          <a:bodyPr>
            <a:no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FA95EFE-A82E-97DE-9182-57C867C5A4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74F657-CE88-2203-5F5D-65C0CCA67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15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Block with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94700" y="939338"/>
            <a:ext cx="4572000" cy="848265"/>
          </a:xfrm>
        </p:spPr>
        <p:txBody>
          <a:bodyPr>
            <a:noAutofit/>
          </a:bodyPr>
          <a:lstStyle>
            <a:lvl1pPr>
              <a:defRPr sz="2333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704" y="1921201"/>
            <a:ext cx="4639961" cy="3696724"/>
          </a:xfrm>
        </p:spPr>
        <p:txBody>
          <a:bodyPr>
            <a:no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5F5E3664-151B-7A7F-4F7C-2A507E6478C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95748" y="0"/>
            <a:ext cx="2815168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CEC826-D1F7-EA99-352F-49B6565DAE2C}"/>
              </a:ext>
            </a:extLst>
          </p:cNvPr>
          <p:cNvSpPr/>
          <p:nvPr userDrawn="1"/>
        </p:nvSpPr>
        <p:spPr>
          <a:xfrm>
            <a:off x="2" y="0"/>
            <a:ext cx="409574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0F2A52D-6982-1DF0-3FA0-210C5B9B83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8826" y="2085720"/>
            <a:ext cx="2950104" cy="1816364"/>
          </a:xfrm>
        </p:spPr>
        <p:txBody>
          <a:bodyPr/>
          <a:lstStyle>
            <a:lvl1pPr marL="0" indent="0">
              <a:buNone/>
              <a:defRPr sz="3333">
                <a:solidFill>
                  <a:schemeClr val="bg1"/>
                </a:solidFill>
                <a:latin typeface="+mj-lt"/>
              </a:defRPr>
            </a:lvl1pPr>
            <a:lvl2pPr>
              <a:defRPr sz="3333">
                <a:solidFill>
                  <a:schemeClr val="bg1"/>
                </a:solidFill>
                <a:latin typeface="+mj-lt"/>
              </a:defRPr>
            </a:lvl2pPr>
            <a:lvl3pPr>
              <a:defRPr sz="3333">
                <a:solidFill>
                  <a:schemeClr val="bg1"/>
                </a:solidFill>
                <a:latin typeface="+mj-lt"/>
              </a:defRPr>
            </a:lvl3pPr>
            <a:lvl4pPr>
              <a:defRPr sz="3333">
                <a:solidFill>
                  <a:schemeClr val="bg1"/>
                </a:solidFill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Slide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6F681F-0D2D-8334-C08A-5E22FD0B7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481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364" y="2210755"/>
            <a:ext cx="11353272" cy="3511256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E0690B-A650-10E2-4533-EBACCFF1E0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369" y="1633862"/>
            <a:ext cx="11353271" cy="497417"/>
          </a:xfrm>
        </p:spPr>
        <p:txBody>
          <a:bodyPr/>
          <a:lstStyle>
            <a:lvl1pPr marL="0" indent="0">
              <a:buNone/>
              <a:defRPr sz="2333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AF8B6F9-70E2-DC92-6A96-A82D7F4A6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005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Column With Subhead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9" y="274641"/>
            <a:ext cx="11353271" cy="8469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6" y="1915584"/>
            <a:ext cx="4923739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6450424" y="1915584"/>
            <a:ext cx="5307663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5" y="2692347"/>
            <a:ext cx="4923741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6450423" y="2692347"/>
            <a:ext cx="5307660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4"/>
            <a:ext cx="0" cy="3333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1842E2-D7BE-65D5-63F4-9548CA8AE0C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6096000" y="1915584"/>
            <a:ext cx="0" cy="3333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FD829-7BA5-3C6D-763D-59772F850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3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Dark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9BFF5F3-AA63-4E90-A5C2-2DF5193537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2" y="0"/>
            <a:ext cx="1219200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159213-4973-B145-E517-EB9FCAD7B0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2194" y="-1"/>
            <a:ext cx="4480404" cy="2447273"/>
          </a:xfrm>
          <a:solidFill>
            <a:srgbClr val="003324"/>
          </a:solidFill>
        </p:spPr>
        <p:txBody>
          <a:bodyPr lIns="91440">
            <a:noAutofit/>
          </a:bodyPr>
          <a:lstStyle>
            <a:lvl1pPr marL="228591" algn="l" defTabSz="121915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3333" b="0" i="0" kern="1200" cap="none" baseline="0" dirty="0">
                <a:solidFill>
                  <a:schemeClr val="bg1"/>
                </a:solidFill>
                <a:latin typeface="+mj-lt"/>
                <a:ea typeface="Times" pitchFamily="2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6428E205-3797-1272-896A-7E47BDDF21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2194" y="2447272"/>
            <a:ext cx="4480403" cy="4410728"/>
          </a:xfrm>
          <a:solidFill>
            <a:schemeClr val="tx2"/>
          </a:solidFill>
        </p:spPr>
        <p:txBody>
          <a:bodyPr/>
          <a:lstStyle>
            <a:lvl1pPr marL="228591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ea typeface="Noto Sans Medium" panose="020B060204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CE65F22-62CF-DAFA-08EF-029837C0F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92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With Subhead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9" y="274641"/>
            <a:ext cx="11353271" cy="8469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38343" y="1915584"/>
            <a:ext cx="3142908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20958" y="1915584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738343" y="2692347"/>
            <a:ext cx="3142908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16"/>
          <p:cNvSpPr>
            <a:spLocks noGrp="1"/>
          </p:cNvSpPr>
          <p:nvPr>
            <p:ph sz="quarter" idx="18"/>
          </p:nvPr>
        </p:nvSpPr>
        <p:spPr>
          <a:xfrm>
            <a:off x="4520958" y="2692347"/>
            <a:ext cx="3142905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18488" y="1915584"/>
            <a:ext cx="0" cy="3333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BB201C-481A-0938-9DB5-D0C110A33E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1103" y="1915584"/>
            <a:ext cx="0" cy="3333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429DB8-28BE-3F8C-CCED-A9CFC8697C8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7987600" y="1915584"/>
            <a:ext cx="0" cy="333375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F7AAA09-1185-7F6B-0EB9-01E5747EB0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4" y="1917305"/>
            <a:ext cx="3142909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514F11C7-C221-F797-F5B3-84BD44C358B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4" y="2692347"/>
            <a:ext cx="3142905" cy="2556988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B3B5F0-7DA3-0644-2322-57C95423A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576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w/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792931" y="2166937"/>
            <a:ext cx="6979680" cy="2594560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/>
            </a:lvl1pPr>
            <a:lvl2pPr marL="283068" indent="0">
              <a:lnSpc>
                <a:spcPct val="150000"/>
              </a:lnSpc>
              <a:buNone/>
              <a:defRPr sz="1667"/>
            </a:lvl2pPr>
            <a:lvl3pPr marL="574070" indent="0">
              <a:lnSpc>
                <a:spcPct val="150000"/>
              </a:lnSpc>
              <a:buNone/>
              <a:defRPr sz="1667"/>
            </a:lvl3pPr>
            <a:lvl4pPr marL="813488" indent="0">
              <a:lnSpc>
                <a:spcPct val="150000"/>
              </a:lnSpc>
              <a:buNone/>
              <a:defRPr sz="1667"/>
            </a:lvl4pPr>
            <a:lvl5pPr marL="1095231" indent="0">
              <a:lnSpc>
                <a:spcPct val="150000"/>
              </a:lnSpc>
              <a:buNone/>
              <a:defRPr sz="16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581261" y="1619255"/>
            <a:ext cx="0" cy="406199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2933" y="4849739"/>
            <a:ext cx="3827199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792933" y="5132393"/>
            <a:ext cx="3827199" cy="6226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6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07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48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1263" y="667878"/>
            <a:ext cx="7191348" cy="505485"/>
          </a:xfrm>
        </p:spPr>
        <p:txBody>
          <a:bodyPr>
            <a:noAutofit/>
          </a:bodyPr>
          <a:lstStyle>
            <a:lvl1pPr>
              <a:defRPr sz="2667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D794A3B-B179-A62D-2C7D-5B5E0E5D6B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4095751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933" y="1619253"/>
            <a:ext cx="350565" cy="350565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DF60FBE-1FA4-1819-4C58-4B5855D89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solidFill>
                  <a:schemeClr val="bg1"/>
                </a:solidFill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05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w/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D94836B-C64F-B87F-049E-8D959535578D}"/>
              </a:ext>
            </a:extLst>
          </p:cNvPr>
          <p:cNvSpPr/>
          <p:nvPr userDrawn="1"/>
        </p:nvSpPr>
        <p:spPr>
          <a:xfrm>
            <a:off x="0" y="2"/>
            <a:ext cx="12192000" cy="602588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/>
          </p:nvPr>
        </p:nvSpPr>
        <p:spPr>
          <a:xfrm>
            <a:off x="4534527" y="1728727"/>
            <a:ext cx="7170291" cy="3948237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1pPr>
            <a:lvl2pPr marL="283068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2pPr>
            <a:lvl3pPr marL="574070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3pPr>
            <a:lvl4pPr marL="813488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4pPr>
            <a:lvl5pPr marL="1095231" indent="0">
              <a:lnSpc>
                <a:spcPct val="150000"/>
              </a:lnSpc>
              <a:buNone/>
              <a:defRPr sz="1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D8B0D8F-E258-44DF-0899-A537C3490F1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207132" y="742825"/>
            <a:ext cx="0" cy="493841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D9C47752-FC8E-7273-4E3D-C0E64C8D61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3921" y="4749805"/>
            <a:ext cx="3345824" cy="304176"/>
          </a:xfrm>
        </p:spPr>
        <p:txBody>
          <a:bodyPr anchor="b">
            <a:noAutofit/>
          </a:bodyPr>
          <a:lstStyle>
            <a:lvl1pPr marL="0" indent="0" algn="l">
              <a:buNone/>
              <a:defRPr sz="1333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8" name="Content Placeholder 16">
            <a:extLst>
              <a:ext uri="{FF2B5EF4-FFF2-40B4-BE49-F238E27FC236}">
                <a16:creationId xmlns:a16="http://schemas.microsoft.com/office/drawing/2014/main" id="{807962F9-1629-7C38-601F-666AEEED64C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3921" y="5032458"/>
            <a:ext cx="3345824" cy="648785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28306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574070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813488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1095231" indent="0" algn="l">
              <a:spcBef>
                <a:spcPts val="0"/>
              </a:spcBef>
              <a:spcAft>
                <a:spcPts val="500"/>
              </a:spcAft>
              <a:buNone/>
              <a:defRPr sz="1333" b="0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2216B4B-E4E8-23D5-7E23-FB5B3CAB89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919" y="1181039"/>
            <a:ext cx="3345819" cy="2341651"/>
          </a:xfrm>
        </p:spPr>
        <p:txBody>
          <a:bodyPr anchor="t">
            <a:noAutofit/>
          </a:bodyPr>
          <a:lstStyle>
            <a:lvl1pPr>
              <a:defRPr sz="2667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Slide Title</a:t>
            </a:r>
          </a:p>
        </p:txBody>
      </p:sp>
      <p:pic>
        <p:nvPicPr>
          <p:cNvPr id="9" name="Picture 8" descr="A green and black half circle&#10;&#10;Description automatically generated">
            <a:extLst>
              <a:ext uri="{FF2B5EF4-FFF2-40B4-BE49-F238E27FC236}">
                <a16:creationId xmlns:a16="http://schemas.microsoft.com/office/drawing/2014/main" id="{039F9885-A89B-EB2E-F0EF-DA862080C5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4528" y="1181039"/>
            <a:ext cx="350565" cy="350565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B900EC3-FE66-C186-77D4-CB898A392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3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99A62D2-4FA2-5638-ADF6-566B9B8B0B31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19369" y="1552936"/>
            <a:ext cx="11353271" cy="435979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40C264-907A-2A22-91CB-67E7EF96F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294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shot Fea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3F7C280F-A550-5B4E-3602-72F37960F701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9" y="274641"/>
            <a:ext cx="11353271" cy="8469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2083742" y="1950294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Content Placeholder 16"/>
          <p:cNvSpPr>
            <a:spLocks noGrp="1"/>
          </p:cNvSpPr>
          <p:nvPr>
            <p:ph sz="quarter" idx="17" hasCustomPrompt="1"/>
          </p:nvPr>
        </p:nvSpPr>
        <p:spPr>
          <a:xfrm>
            <a:off x="2083742" y="2405331"/>
            <a:ext cx="9688897" cy="1138859"/>
          </a:xfrm>
        </p:spPr>
        <p:txBody>
          <a:bodyPr>
            <a:noAutofit/>
          </a:bodyPr>
          <a:lstStyle>
            <a:lvl1pPr marL="238095" indent="-238095">
              <a:buFont typeface="Arial" panose="020B0604020202020204" pitchFamily="34" charset="0"/>
              <a:buChar char="•"/>
              <a:defRPr sz="1333"/>
            </a:lvl1pPr>
            <a:lvl2pPr marL="283068" indent="0">
              <a:buNone/>
              <a:defRPr sz="1333"/>
            </a:lvl2pPr>
            <a:lvl3pPr marL="574070" indent="0">
              <a:buNone/>
              <a:defRPr sz="1333"/>
            </a:lvl3pPr>
            <a:lvl4pPr marL="813488" indent="0">
              <a:buNone/>
              <a:defRPr sz="1333"/>
            </a:lvl4pPr>
            <a:lvl5pPr marL="1095231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0BE259-1380-7F27-3E64-533E1C56F5F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19367" y="2027294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6340FD9B-AE60-3404-C819-CD753CD6C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83742" y="3830603"/>
            <a:ext cx="9688897" cy="419603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76DBD51D-CD95-46A6-B925-503D5128623C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2083742" y="4285639"/>
            <a:ext cx="9688897" cy="1138859"/>
          </a:xfrm>
        </p:spPr>
        <p:txBody>
          <a:bodyPr>
            <a:noAutofit/>
          </a:bodyPr>
          <a:lstStyle>
            <a:lvl1pPr marL="238095" indent="-238095">
              <a:buFont typeface="Arial" panose="020B0604020202020204" pitchFamily="34" charset="0"/>
              <a:buChar char="•"/>
              <a:defRPr sz="1333"/>
            </a:lvl1pPr>
            <a:lvl2pPr marL="283068" indent="0">
              <a:buNone/>
              <a:defRPr sz="1333"/>
            </a:lvl2pPr>
            <a:lvl3pPr marL="574070" indent="0">
              <a:buNone/>
              <a:defRPr sz="1333"/>
            </a:lvl3pPr>
            <a:lvl4pPr marL="813488" indent="0">
              <a:buNone/>
              <a:defRPr sz="1333"/>
            </a:lvl4pPr>
            <a:lvl5pPr marL="1095231" indent="0">
              <a:buNone/>
              <a:defRPr sz="1333"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B4D58A6A-B651-A158-704E-ED16D440AEC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9367" y="3907605"/>
            <a:ext cx="1403595" cy="140170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2B1C0E-D76E-924F-D78D-DA11B6B65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9380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8" y="513911"/>
            <a:ext cx="3585565" cy="607689"/>
          </a:xfrm>
        </p:spPr>
        <p:txBody>
          <a:bodyPr lIns="91440">
            <a:noAutofit/>
          </a:bodyPr>
          <a:lstStyle>
            <a:lvl1pPr>
              <a:defRPr sz="3333"/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9364" y="1330857"/>
            <a:ext cx="2550208" cy="1123495"/>
          </a:xfrm>
        </p:spPr>
        <p:txBody>
          <a:bodyPr>
            <a:noAutofit/>
          </a:bodyPr>
          <a:lstStyle>
            <a:lvl1pPr marL="0" indent="0">
              <a:buNone/>
              <a:defRPr sz="2333"/>
            </a:lvl1pPr>
            <a:lvl2pPr marL="283068" indent="0">
              <a:buNone/>
              <a:defRPr sz="2333"/>
            </a:lvl2pPr>
            <a:lvl3pPr marL="574070" indent="0">
              <a:buNone/>
              <a:defRPr sz="2333"/>
            </a:lvl3pPr>
            <a:lvl4pPr marL="813488" indent="0">
              <a:buNone/>
              <a:defRPr sz="2333"/>
            </a:lvl4pPr>
            <a:lvl5pPr marL="1095231" indent="0">
              <a:buNone/>
              <a:defRPr sz="2333"/>
            </a:lvl5pPr>
          </a:lstStyle>
          <a:p>
            <a:pPr lvl="0"/>
            <a:r>
              <a:rPr lang="en-US"/>
              <a:t>Click to edit subtitle text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F6CA80A-BA8C-B7F2-8C4E-F84D62670B2D}"/>
              </a:ext>
            </a:extLst>
          </p:cNvPr>
          <p:cNvSpPr>
            <a:spLocks noGrp="1"/>
          </p:cNvSpPr>
          <p:nvPr userDrawn="1">
            <p:ph type="pic" sz="quarter" idx="20"/>
          </p:nvPr>
        </p:nvSpPr>
        <p:spPr>
          <a:xfrm>
            <a:off x="419363" y="4800603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DC35C0-C611-78A7-EFF1-0330D38B6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34044" y="4931201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F97933E-A769-4EC3-221C-BD006D40E1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34044" y="5185202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79D9B7D2-2E2B-3273-95B3-EF18CB903DC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20043" y="4800603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210B44B-5432-4C48-2886-68C6391780E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4724" y="4931201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FAAB62C-3F7A-FE76-23EB-98DB2C24AA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34724" y="5185202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91540D4C-2F55-AF9F-EB75-B005081C1B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15903" y="4800603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F6C9556-BFE5-B01F-9587-486E374358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30583" y="4931201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ED38802-657F-81C9-048E-05CB3E058EF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83" y="5185202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F6E8F21C-F64B-5865-6BCD-F80121E8E88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11759" y="4800603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535D82FB-2E4E-4B62-8878-B6A81F0D91C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126441" y="4931201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9396F1E-0D7A-C6CC-EFE8-C181FDAFC3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26441" y="5185202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94521486-C084-761E-652A-41F8EDD95CD2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363" y="3467848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DC7B0C1-3855-86C2-0A18-D670191A839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34044" y="3598446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8955BC9D-F392-B268-B8FA-CC8EA43E77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434044" y="3852447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BD558958-69BB-A734-6ACB-32F309A77CF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20043" y="3467848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0B6883B-4B23-05B7-1A9A-829255DBC0D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334724" y="3598446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882FBF47-1EC2-57D6-A2F5-3CB615404C5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34724" y="3852447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B4F1ECC7-0294-0893-F7B6-4B719C20DB3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215903" y="3467848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CFE4742C-62A6-3943-3AB9-E1473AAB7BA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30583" y="3598446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1018C43F-F5F3-65A1-AD09-625021BFEC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30583" y="3852447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DCFA9079-BB94-319C-A413-6D8E15EEAD2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111759" y="3467848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4925F85-A2AA-F720-3745-59937409054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126441" y="3598446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BA19A9E8-6749-F611-3A66-EF24A8AA00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126441" y="3852447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4F4355E3-EC8E-5C40-BF7E-21130271D4CF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3320043" y="2139258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B899B7C8-075B-A7DA-BC67-2BE408DFE9D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334724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4237FA6-A072-9159-A24D-79BBBDF4E06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34724" y="2523857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BABB45AB-EF52-4504-652B-34551886BBAF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6215903" y="2139258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739A6FDB-63BA-5D83-CAF0-EAB9948557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230583" y="2269852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3CC40181-25B6-D371-6EDE-263324525C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230583" y="2523857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2" name="Picture Placeholder 6">
            <a:extLst>
              <a:ext uri="{FF2B5EF4-FFF2-40B4-BE49-F238E27FC236}">
                <a16:creationId xmlns:a16="http://schemas.microsoft.com/office/drawing/2014/main" id="{AECC4A25-8EE4-5F71-7039-B9D6B4729098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717303" y="765863"/>
            <a:ext cx="938175" cy="9369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D886AF52-6F03-B5B1-ABE1-123DB0094CF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731983" y="896461"/>
            <a:ext cx="1535528" cy="314477"/>
          </a:xfrm>
        </p:spPr>
        <p:txBody>
          <a:bodyPr>
            <a:noAutofit/>
          </a:bodyPr>
          <a:lstStyle>
            <a:lvl1pPr marL="0" indent="0">
              <a:buNone/>
              <a:defRPr sz="1251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63C473C1-8B3A-5C7A-E473-B0F5F267A5D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731983" y="1150462"/>
            <a:ext cx="1535528" cy="489857"/>
          </a:xfrm>
        </p:spPr>
        <p:txBody>
          <a:bodyPr>
            <a:noAutofit/>
          </a:bodyPr>
          <a:lstStyle>
            <a:lvl1pPr marL="0" indent="0">
              <a:buNone/>
              <a:defRPr sz="1084"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B0155BC-BDA8-C818-E00A-BE1E32EA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99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EEB7A42-5110-13AD-1E86-1C14D8EA0C4A}"/>
              </a:ext>
            </a:extLst>
          </p:cNvPr>
          <p:cNvSpPr/>
          <p:nvPr userDrawn="1"/>
        </p:nvSpPr>
        <p:spPr>
          <a:xfrm>
            <a:off x="8088978" y="1428752"/>
            <a:ext cx="4103025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9" y="274641"/>
            <a:ext cx="11353271" cy="8469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7" y="1560431"/>
            <a:ext cx="7261595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7" y="2537699"/>
            <a:ext cx="7261595" cy="319254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1BB87E08-F5B2-1C85-04B0-1A4D63D6F7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07452" y="1661965"/>
            <a:ext cx="3465184" cy="635000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167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8" name="Content Placeholder 16">
            <a:extLst>
              <a:ext uri="{FF2B5EF4-FFF2-40B4-BE49-F238E27FC236}">
                <a16:creationId xmlns:a16="http://schemas.microsoft.com/office/drawing/2014/main" id="{DFCB2DF8-8D4A-D112-A1F9-55A56C739C9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7452" y="2537699"/>
            <a:ext cx="3465184" cy="3192541"/>
          </a:xfrm>
        </p:spPr>
        <p:txBody>
          <a:bodyPr>
            <a:noAutofit/>
          </a:bodyPr>
          <a:lstStyle>
            <a:lvl1pPr>
              <a:defRPr sz="1333"/>
            </a:lvl1pPr>
            <a:lvl2pPr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8C89FE-E5DA-B993-1428-B78D5CC400E7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8307452" y="2417152"/>
            <a:ext cx="346518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135AD9-D450-D550-8CBA-5F0400B4E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7404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withou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89C5C778-F4C0-C7CF-C813-C9C3A87D8E4E}"/>
              </a:ext>
            </a:extLst>
          </p:cNvPr>
          <p:cNvSpPr/>
          <p:nvPr userDrawn="1"/>
        </p:nvSpPr>
        <p:spPr>
          <a:xfrm>
            <a:off x="0" y="1428752"/>
            <a:ext cx="12192000" cy="4597137"/>
          </a:xfrm>
          <a:custGeom>
            <a:avLst/>
            <a:gdLst/>
            <a:ahLst/>
            <a:cxnLst/>
            <a:rect l="l" t="t" r="r" b="b"/>
            <a:pathLst>
              <a:path w="4064000" h="5619115">
                <a:moveTo>
                  <a:pt x="0" y="5618975"/>
                </a:moveTo>
                <a:lnTo>
                  <a:pt x="4063898" y="5618975"/>
                </a:lnTo>
                <a:lnTo>
                  <a:pt x="4063898" y="0"/>
                </a:lnTo>
                <a:lnTo>
                  <a:pt x="0" y="0"/>
                </a:lnTo>
                <a:lnTo>
                  <a:pt x="0" y="5618975"/>
                </a:lnTo>
                <a:close/>
              </a:path>
            </a:pathLst>
          </a:custGeom>
          <a:solidFill>
            <a:srgbClr val="EEEEEF"/>
          </a:solidFill>
        </p:spPr>
        <p:txBody>
          <a:bodyPr wrap="square" lIns="0" tIns="0" rIns="0" bIns="0" rtlCol="0"/>
          <a:lstStyle/>
          <a:p>
            <a:endParaRPr sz="15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9369" y="274641"/>
            <a:ext cx="11353271" cy="84695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Slide Titles Should Use Initial Caps 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19369" y="1560431"/>
            <a:ext cx="11353271" cy="635000"/>
          </a:xfrm>
        </p:spPr>
        <p:txBody>
          <a:bodyPr anchor="b">
            <a:noAutofit/>
          </a:bodyPr>
          <a:lstStyle>
            <a:lvl1pPr marL="0" indent="0">
              <a:buNone/>
              <a:defRPr sz="23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hart Placeholder 6"/>
          <p:cNvSpPr>
            <a:spLocks noGrp="1"/>
          </p:cNvSpPr>
          <p:nvPr>
            <p:ph type="chart" sz="quarter" idx="16"/>
          </p:nvPr>
        </p:nvSpPr>
        <p:spPr>
          <a:xfrm>
            <a:off x="419369" y="2537699"/>
            <a:ext cx="11353271" cy="319254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651C850-897C-E949-B6AA-E058B3A7F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9" y="6449238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222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fidential - White w 2 Heading &amp; 1 Bod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8494" y="462352"/>
            <a:ext cx="10215033" cy="640175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algn="l">
              <a:defRPr sz="373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75344" y="1201564"/>
            <a:ext cx="10215033" cy="396689"/>
          </a:xfrm>
          <a:prstGeom prst="rect">
            <a:avLst/>
          </a:prstGeom>
        </p:spPr>
        <p:txBody>
          <a:bodyPr wrap="square" lIns="0" rIns="0" anchor="t">
            <a:noAutofit/>
          </a:bodyPr>
          <a:lstStyle>
            <a:lvl1pPr marL="0" marR="0" indent="0" algn="l" defTabSz="1218832" rtl="0" eaLnBrk="1" fontAlgn="auto" latinLnBrk="0" hangingPunct="1">
              <a:lnSpc>
                <a:spcPts val="2133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133" baseline="0">
                <a:solidFill>
                  <a:schemeClr val="tx1"/>
                </a:solidFill>
              </a:defRPr>
            </a:lvl1pPr>
            <a:lvl2pPr marL="609411" indent="0" algn="ctr">
              <a:buNone/>
              <a:defRPr sz="2667"/>
            </a:lvl2pPr>
            <a:lvl3pPr marL="1218832" indent="0" algn="ctr">
              <a:buNone/>
              <a:defRPr sz="2400"/>
            </a:lvl3pPr>
            <a:lvl4pPr marL="1828246" indent="0" algn="ctr">
              <a:buNone/>
              <a:defRPr sz="2133"/>
            </a:lvl4pPr>
            <a:lvl5pPr marL="2437663" indent="0" algn="ctr">
              <a:buNone/>
              <a:defRPr sz="2133"/>
            </a:lvl5pPr>
            <a:lvl6pPr marL="3047072" indent="0" algn="ctr">
              <a:buNone/>
              <a:defRPr sz="2133"/>
            </a:lvl6pPr>
            <a:lvl7pPr marL="3656483" indent="0" algn="ctr">
              <a:buNone/>
              <a:defRPr sz="2133"/>
            </a:lvl7pPr>
            <a:lvl8pPr marL="4265899" indent="0" algn="ctr">
              <a:buNone/>
              <a:defRPr sz="2133"/>
            </a:lvl8pPr>
            <a:lvl9pPr marL="4875313" indent="0" algn="ctr">
              <a:buNone/>
              <a:defRPr sz="2133"/>
            </a:lvl9pPr>
          </a:lstStyle>
          <a:p>
            <a:r>
              <a:rPr lang="en-US"/>
              <a:t>Subhead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2EB0AE2-BAE9-5D40-A0CD-871ADC3A66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5333" y="1697275"/>
            <a:ext cx="10298035" cy="469838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sz="1867"/>
            </a:lvl1pPr>
          </a:lstStyle>
          <a:p>
            <a:pPr lvl="0"/>
            <a:r>
              <a:rPr lang="en-US"/>
              <a:t>Body Copy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B0C59DE-2D08-734A-9F9A-4067194B8BD7}"/>
              </a:ext>
            </a:extLst>
          </p:cNvPr>
          <p:cNvCxnSpPr>
            <a:cxnSpLocks/>
          </p:cNvCxnSpPr>
          <p:nvPr userDrawn="1"/>
        </p:nvCxnSpPr>
        <p:spPr>
          <a:xfrm>
            <a:off x="982148" y="346649"/>
            <a:ext cx="10215033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Image">
            <a:extLst>
              <a:ext uri="{FF2B5EF4-FFF2-40B4-BE49-F238E27FC236}">
                <a16:creationId xmlns:a16="http://schemas.microsoft.com/office/drawing/2014/main" id="{EC2AF6E3-B9CE-8247-9AC6-3BADB0C856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69" y="345182"/>
            <a:ext cx="337355" cy="225748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D5B5601-6668-5F4C-809E-C9F5909FB969}"/>
              </a:ext>
            </a:extLst>
          </p:cNvPr>
          <p:cNvSpPr/>
          <p:nvPr userDrawn="1"/>
        </p:nvSpPr>
        <p:spPr>
          <a:xfrm>
            <a:off x="11273369" y="197583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333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6743F7-F28B-D645-BCE3-61B4B16D3D39}"/>
              </a:ext>
            </a:extLst>
          </p:cNvPr>
          <p:cNvSpPr/>
          <p:nvPr userDrawn="1"/>
        </p:nvSpPr>
        <p:spPr>
          <a:xfrm>
            <a:off x="325969" y="6534151"/>
            <a:ext cx="1369483" cy="32384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algn="l"/>
            <a:r>
              <a:rPr lang="en-US" sz="1067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NI CONFIDENTIAL</a:t>
            </a:r>
          </a:p>
        </p:txBody>
      </p:sp>
    </p:spTree>
    <p:extLst>
      <p:ext uri="{BB962C8B-B14F-4D97-AF65-F5344CB8AC3E}">
        <p14:creationId xmlns:p14="http://schemas.microsoft.com/office/powerpoint/2010/main" val="953726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0B6386-1265-9A4D-85B7-93FB849A3539}"/>
              </a:ext>
            </a:extLst>
          </p:cNvPr>
          <p:cNvSpPr/>
          <p:nvPr/>
        </p:nvSpPr>
        <p:spPr>
          <a:xfrm>
            <a:off x="11273369" y="197583"/>
            <a:ext cx="591283" cy="24465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lvl="0" algn="r"/>
            <a:r>
              <a:rPr lang="en-US" sz="1200" spc="-27" baseline="0">
                <a:solidFill>
                  <a:schemeClr val="tx1"/>
                </a:solidFill>
              </a:rPr>
              <a:t>ni.com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B942DB-4171-F24A-A08A-A81C5C4918FC}"/>
              </a:ext>
            </a:extLst>
          </p:cNvPr>
          <p:cNvSpPr/>
          <p:nvPr/>
        </p:nvSpPr>
        <p:spPr>
          <a:xfrm>
            <a:off x="6096002" y="1"/>
            <a:ext cx="6095999" cy="5993884"/>
          </a:xfrm>
          <a:prstGeom prst="rect">
            <a:avLst/>
          </a:prstGeom>
          <a:solidFill>
            <a:srgbClr val="043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23E0B9D-5B6B-9248-B8A6-7C14EC7D74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6096000" cy="5993884"/>
          </a:xfrm>
        </p:spPr>
        <p:txBody>
          <a:bodyPr anchor="ctr"/>
          <a:lstStyle>
            <a:lvl1pPr algn="ctr">
              <a:defRPr sz="1600">
                <a:latin typeface="+mn-lt"/>
                <a:cs typeface="Consolas" panose="020B0609020204030204" pitchFamily="49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D05EF9A6-99F7-A042-8916-941A38406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46950" y="2237976"/>
            <a:ext cx="3868736" cy="1200329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Header</a:t>
            </a:r>
            <a:br>
              <a:rPr lang="en-US"/>
            </a:br>
            <a:r>
              <a:rPr lang="en-US"/>
              <a:t>Header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ABDC316-3F55-3643-8CA1-8E9D132E00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46950" y="3634003"/>
            <a:ext cx="3868736" cy="415498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pic>
        <p:nvPicPr>
          <p:cNvPr id="18" name="Picture Placeholder 4">
            <a:extLst>
              <a:ext uri="{FF2B5EF4-FFF2-40B4-BE49-F238E27FC236}">
                <a16:creationId xmlns:a16="http://schemas.microsoft.com/office/drawing/2014/main" id="{AEA3F38C-1607-324D-A02E-E1F218CAC9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"/>
            <a:ext cx="6096000" cy="5993884"/>
          </a:xfrm>
          <a:prstGeom prst="rect">
            <a:avLst/>
          </a:prstGeom>
        </p:spPr>
      </p:pic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F712C78-0DB4-D44B-B521-E2160063B4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46950" y="4970031"/>
            <a:ext cx="3649656" cy="415498"/>
          </a:xfrm>
        </p:spPr>
        <p:txBody>
          <a:bodyPr wrap="square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50BE0AAF-2CBB-B049-912B-1A4C6343B7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46950" y="5334260"/>
            <a:ext cx="3649656" cy="384721"/>
          </a:xfrm>
        </p:spPr>
        <p:txBody>
          <a:bodyPr wrap="square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pPr lvl="0"/>
            <a:r>
              <a:rPr lang="en-US"/>
              <a:t>Title/Occupation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1B544A-8B80-9937-27A9-78F670EE3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9364" y="6215342"/>
            <a:ext cx="2121958" cy="3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48.xml"/><Relationship Id="rId2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115.xml"/><Relationship Id="rId16" Type="http://schemas.openxmlformats.org/officeDocument/2006/relationships/slideLayout" Target="../slideLayouts/slideLayout47.xml"/><Relationship Id="rId107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74" Type="http://schemas.openxmlformats.org/officeDocument/2006/relationships/slideLayout" Target="../slideLayouts/slideLayout105.xml"/><Relationship Id="rId79" Type="http://schemas.openxmlformats.org/officeDocument/2006/relationships/slideLayout" Target="../slideLayouts/slideLayout110.xml"/><Relationship Id="rId102" Type="http://schemas.openxmlformats.org/officeDocument/2006/relationships/slideLayout" Target="../slideLayouts/slideLayout133.xml"/><Relationship Id="rId123" Type="http://schemas.openxmlformats.org/officeDocument/2006/relationships/slideLayout" Target="../slideLayouts/slideLayout154.xml"/><Relationship Id="rId128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36.xml"/><Relationship Id="rId90" Type="http://schemas.openxmlformats.org/officeDocument/2006/relationships/slideLayout" Target="../slideLayouts/slideLayout121.xml"/><Relationship Id="rId95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64" Type="http://schemas.openxmlformats.org/officeDocument/2006/relationships/slideLayout" Target="../slideLayouts/slideLayout95.xml"/><Relationship Id="rId69" Type="http://schemas.openxmlformats.org/officeDocument/2006/relationships/slideLayout" Target="../slideLayouts/slideLayout100.xml"/><Relationship Id="rId113" Type="http://schemas.openxmlformats.org/officeDocument/2006/relationships/slideLayout" Target="../slideLayouts/slideLayout144.xml"/><Relationship Id="rId118" Type="http://schemas.openxmlformats.org/officeDocument/2006/relationships/slideLayout" Target="../slideLayouts/slideLayout149.xml"/><Relationship Id="rId134" Type="http://schemas.openxmlformats.org/officeDocument/2006/relationships/slideLayout" Target="../slideLayouts/slideLayout165.xml"/><Relationship Id="rId80" Type="http://schemas.openxmlformats.org/officeDocument/2006/relationships/slideLayout" Target="../slideLayouts/slideLayout111.xml"/><Relationship Id="rId85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90.xml"/><Relationship Id="rId103" Type="http://schemas.openxmlformats.org/officeDocument/2006/relationships/slideLayout" Target="../slideLayouts/slideLayout134.xml"/><Relationship Id="rId108" Type="http://schemas.openxmlformats.org/officeDocument/2006/relationships/slideLayout" Target="../slideLayouts/slideLayout139.xml"/><Relationship Id="rId124" Type="http://schemas.openxmlformats.org/officeDocument/2006/relationships/slideLayout" Target="../slideLayouts/slideLayout155.xml"/><Relationship Id="rId129" Type="http://schemas.openxmlformats.org/officeDocument/2006/relationships/slideLayout" Target="../slideLayouts/slideLayout160.xml"/><Relationship Id="rId54" Type="http://schemas.openxmlformats.org/officeDocument/2006/relationships/slideLayout" Target="../slideLayouts/slideLayout85.xml"/><Relationship Id="rId70" Type="http://schemas.openxmlformats.org/officeDocument/2006/relationships/slideLayout" Target="../slideLayouts/slideLayout101.xml"/><Relationship Id="rId75" Type="http://schemas.openxmlformats.org/officeDocument/2006/relationships/slideLayout" Target="../slideLayouts/slideLayout106.xml"/><Relationship Id="rId91" Type="http://schemas.openxmlformats.org/officeDocument/2006/relationships/slideLayout" Target="../slideLayouts/slideLayout122.xml"/><Relationship Id="rId96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80.xml"/><Relationship Id="rId114" Type="http://schemas.openxmlformats.org/officeDocument/2006/relationships/slideLayout" Target="../slideLayouts/slideLayout145.xml"/><Relationship Id="rId119" Type="http://schemas.openxmlformats.org/officeDocument/2006/relationships/slideLayout" Target="../slideLayouts/slideLayout150.xml"/><Relationship Id="rId44" Type="http://schemas.openxmlformats.org/officeDocument/2006/relationships/slideLayout" Target="../slideLayouts/slideLayout75.xml"/><Relationship Id="rId60" Type="http://schemas.openxmlformats.org/officeDocument/2006/relationships/slideLayout" Target="../slideLayouts/slideLayout91.xml"/><Relationship Id="rId65" Type="http://schemas.openxmlformats.org/officeDocument/2006/relationships/slideLayout" Target="../slideLayouts/slideLayout96.xml"/><Relationship Id="rId81" Type="http://schemas.openxmlformats.org/officeDocument/2006/relationships/slideLayout" Target="../slideLayouts/slideLayout112.xml"/><Relationship Id="rId86" Type="http://schemas.openxmlformats.org/officeDocument/2006/relationships/slideLayout" Target="../slideLayouts/slideLayout117.xml"/><Relationship Id="rId130" Type="http://schemas.openxmlformats.org/officeDocument/2006/relationships/slideLayout" Target="../slideLayouts/slideLayout161.xml"/><Relationship Id="rId135" Type="http://schemas.openxmlformats.org/officeDocument/2006/relationships/theme" Target="../theme/theme3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70.xml"/><Relationship Id="rId109" Type="http://schemas.openxmlformats.org/officeDocument/2006/relationships/slideLayout" Target="../slideLayouts/slideLayout140.xml"/><Relationship Id="rId34" Type="http://schemas.openxmlformats.org/officeDocument/2006/relationships/slideLayout" Target="../slideLayouts/slideLayout65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107.xml"/><Relationship Id="rId97" Type="http://schemas.openxmlformats.org/officeDocument/2006/relationships/slideLayout" Target="../slideLayouts/slideLayout128.xml"/><Relationship Id="rId104" Type="http://schemas.openxmlformats.org/officeDocument/2006/relationships/slideLayout" Target="../slideLayouts/slideLayout135.xml"/><Relationship Id="rId120" Type="http://schemas.openxmlformats.org/officeDocument/2006/relationships/slideLayout" Target="../slideLayouts/slideLayout151.xml"/><Relationship Id="rId125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38.xml"/><Relationship Id="rId71" Type="http://schemas.openxmlformats.org/officeDocument/2006/relationships/slideLayout" Target="../slideLayouts/slideLayout102.xml"/><Relationship Id="rId9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55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118.xml"/><Relationship Id="rId110" Type="http://schemas.openxmlformats.org/officeDocument/2006/relationships/slideLayout" Target="../slideLayouts/slideLayout141.xml"/><Relationship Id="rId115" Type="http://schemas.openxmlformats.org/officeDocument/2006/relationships/slideLayout" Target="../slideLayouts/slideLayout146.xml"/><Relationship Id="rId131" Type="http://schemas.openxmlformats.org/officeDocument/2006/relationships/slideLayout" Target="../slideLayouts/slideLayout162.xml"/><Relationship Id="rId136" Type="http://schemas.openxmlformats.org/officeDocument/2006/relationships/image" Target="../media/image5.png"/><Relationship Id="rId6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108.xml"/><Relationship Id="rId100" Type="http://schemas.openxmlformats.org/officeDocument/2006/relationships/slideLayout" Target="../slideLayouts/slideLayout131.xml"/><Relationship Id="rId105" Type="http://schemas.openxmlformats.org/officeDocument/2006/relationships/slideLayout" Target="../slideLayouts/slideLayout136.xml"/><Relationship Id="rId126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103.xml"/><Relationship Id="rId93" Type="http://schemas.openxmlformats.org/officeDocument/2006/relationships/slideLayout" Target="../slideLayouts/slideLayout124.xml"/><Relationship Id="rId98" Type="http://schemas.openxmlformats.org/officeDocument/2006/relationships/slideLayout" Target="../slideLayouts/slideLayout129.xml"/><Relationship Id="rId121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98.xml"/><Relationship Id="rId1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114.xml"/><Relationship Id="rId88" Type="http://schemas.openxmlformats.org/officeDocument/2006/relationships/slideLayout" Target="../slideLayouts/slideLayout119.xml"/><Relationship Id="rId111" Type="http://schemas.openxmlformats.org/officeDocument/2006/relationships/slideLayout" Target="../slideLayouts/slideLayout142.xml"/><Relationship Id="rId132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88.xml"/><Relationship Id="rId106" Type="http://schemas.openxmlformats.org/officeDocument/2006/relationships/slideLayout" Target="../slideLayouts/slideLayout137.xml"/><Relationship Id="rId127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104.xml"/><Relationship Id="rId78" Type="http://schemas.openxmlformats.org/officeDocument/2006/relationships/slideLayout" Target="../slideLayouts/slideLayout109.xml"/><Relationship Id="rId94" Type="http://schemas.openxmlformats.org/officeDocument/2006/relationships/slideLayout" Target="../slideLayouts/slideLayout125.xml"/><Relationship Id="rId99" Type="http://schemas.openxmlformats.org/officeDocument/2006/relationships/slideLayout" Target="../slideLayouts/slideLayout130.xml"/><Relationship Id="rId101" Type="http://schemas.openxmlformats.org/officeDocument/2006/relationships/slideLayout" Target="../slideLayouts/slideLayout132.xml"/><Relationship Id="rId122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99.xml"/><Relationship Id="rId89" Type="http://schemas.openxmlformats.org/officeDocument/2006/relationships/slideLayout" Target="../slideLayouts/slideLayout120.xml"/><Relationship Id="rId112" Type="http://schemas.openxmlformats.org/officeDocument/2006/relationships/slideLayout" Target="../slideLayouts/slideLayout143.xml"/><Relationship Id="rId133" Type="http://schemas.openxmlformats.org/officeDocument/2006/relationships/slideLayout" Target="../slideLayouts/slideLayout164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26" Type="http://schemas.openxmlformats.org/officeDocument/2006/relationships/slideLayout" Target="../slideLayouts/slideLayout191.xml"/><Relationship Id="rId39" Type="http://schemas.openxmlformats.org/officeDocument/2006/relationships/slideLayout" Target="../slideLayouts/slideLayout204.xml"/><Relationship Id="rId21" Type="http://schemas.openxmlformats.org/officeDocument/2006/relationships/slideLayout" Target="../slideLayouts/slideLayout186.xml"/><Relationship Id="rId34" Type="http://schemas.openxmlformats.org/officeDocument/2006/relationships/slideLayout" Target="../slideLayouts/slideLayout199.xml"/><Relationship Id="rId42" Type="http://schemas.openxmlformats.org/officeDocument/2006/relationships/slideLayout" Target="../slideLayouts/slideLayout207.xml"/><Relationship Id="rId47" Type="http://schemas.openxmlformats.org/officeDocument/2006/relationships/slideLayout" Target="../slideLayouts/slideLayout212.xml"/><Relationship Id="rId50" Type="http://schemas.openxmlformats.org/officeDocument/2006/relationships/slideLayout" Target="../slideLayouts/slideLayout215.xml"/><Relationship Id="rId55" Type="http://schemas.openxmlformats.org/officeDocument/2006/relationships/slideLayout" Target="../slideLayouts/slideLayout220.xml"/><Relationship Id="rId63" Type="http://schemas.openxmlformats.org/officeDocument/2006/relationships/theme" Target="../theme/theme4.xml"/><Relationship Id="rId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9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76.xml"/><Relationship Id="rId24" Type="http://schemas.openxmlformats.org/officeDocument/2006/relationships/slideLayout" Target="../slideLayouts/slideLayout189.xml"/><Relationship Id="rId32" Type="http://schemas.openxmlformats.org/officeDocument/2006/relationships/slideLayout" Target="../slideLayouts/slideLayout197.xml"/><Relationship Id="rId37" Type="http://schemas.openxmlformats.org/officeDocument/2006/relationships/slideLayout" Target="../slideLayouts/slideLayout202.xml"/><Relationship Id="rId40" Type="http://schemas.openxmlformats.org/officeDocument/2006/relationships/slideLayout" Target="../slideLayouts/slideLayout205.xml"/><Relationship Id="rId45" Type="http://schemas.openxmlformats.org/officeDocument/2006/relationships/slideLayout" Target="../slideLayouts/slideLayout210.xml"/><Relationship Id="rId53" Type="http://schemas.openxmlformats.org/officeDocument/2006/relationships/slideLayout" Target="../slideLayouts/slideLayout218.xml"/><Relationship Id="rId58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170.xml"/><Relationship Id="rId61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79.xml"/><Relationship Id="rId22" Type="http://schemas.openxmlformats.org/officeDocument/2006/relationships/slideLayout" Target="../slideLayouts/slideLayout187.xml"/><Relationship Id="rId27" Type="http://schemas.openxmlformats.org/officeDocument/2006/relationships/slideLayout" Target="../slideLayouts/slideLayout192.xml"/><Relationship Id="rId30" Type="http://schemas.openxmlformats.org/officeDocument/2006/relationships/slideLayout" Target="../slideLayouts/slideLayout195.xml"/><Relationship Id="rId35" Type="http://schemas.openxmlformats.org/officeDocument/2006/relationships/slideLayout" Target="../slideLayouts/slideLayout200.xml"/><Relationship Id="rId43" Type="http://schemas.openxmlformats.org/officeDocument/2006/relationships/slideLayout" Target="../slideLayouts/slideLayout208.xml"/><Relationship Id="rId48" Type="http://schemas.openxmlformats.org/officeDocument/2006/relationships/slideLayout" Target="../slideLayouts/slideLayout213.xml"/><Relationship Id="rId56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173.xml"/><Relationship Id="rId51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5" Type="http://schemas.openxmlformats.org/officeDocument/2006/relationships/slideLayout" Target="../slideLayouts/slideLayout190.xml"/><Relationship Id="rId33" Type="http://schemas.openxmlformats.org/officeDocument/2006/relationships/slideLayout" Target="../slideLayouts/slideLayout198.xml"/><Relationship Id="rId38" Type="http://schemas.openxmlformats.org/officeDocument/2006/relationships/slideLayout" Target="../slideLayouts/slideLayout203.xml"/><Relationship Id="rId46" Type="http://schemas.openxmlformats.org/officeDocument/2006/relationships/slideLayout" Target="../slideLayouts/slideLayout211.xml"/><Relationship Id="rId59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185.xml"/><Relationship Id="rId41" Type="http://schemas.openxmlformats.org/officeDocument/2006/relationships/slideLayout" Target="../slideLayouts/slideLayout206.xml"/><Relationship Id="rId54" Type="http://schemas.openxmlformats.org/officeDocument/2006/relationships/slideLayout" Target="../slideLayouts/slideLayout219.xml"/><Relationship Id="rId6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0.xml"/><Relationship Id="rId23" Type="http://schemas.openxmlformats.org/officeDocument/2006/relationships/slideLayout" Target="../slideLayouts/slideLayout188.xml"/><Relationship Id="rId28" Type="http://schemas.openxmlformats.org/officeDocument/2006/relationships/slideLayout" Target="../slideLayouts/slideLayout193.xml"/><Relationship Id="rId36" Type="http://schemas.openxmlformats.org/officeDocument/2006/relationships/slideLayout" Target="../slideLayouts/slideLayout201.xml"/><Relationship Id="rId49" Type="http://schemas.openxmlformats.org/officeDocument/2006/relationships/slideLayout" Target="../slideLayouts/slideLayout214.xml"/><Relationship Id="rId57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96.xml"/><Relationship Id="rId44" Type="http://schemas.openxmlformats.org/officeDocument/2006/relationships/slideLayout" Target="../slideLayouts/slideLayout209.xml"/><Relationship Id="rId52" Type="http://schemas.openxmlformats.org/officeDocument/2006/relationships/slideLayout" Target="../slideLayouts/slideLayout217.xml"/><Relationship Id="rId60" Type="http://schemas.openxmlformats.org/officeDocument/2006/relationships/slideLayout" Target="../slideLayouts/slideLayout22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0.xml"/><Relationship Id="rId18" Type="http://schemas.openxmlformats.org/officeDocument/2006/relationships/slideLayout" Target="../slideLayouts/slideLayout245.xml"/><Relationship Id="rId26" Type="http://schemas.openxmlformats.org/officeDocument/2006/relationships/slideLayout" Target="../slideLayouts/slideLayout253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248.xml"/><Relationship Id="rId34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34.xml"/><Relationship Id="rId12" Type="http://schemas.openxmlformats.org/officeDocument/2006/relationships/slideLayout" Target="../slideLayouts/slideLayout239.xml"/><Relationship Id="rId17" Type="http://schemas.openxmlformats.org/officeDocument/2006/relationships/slideLayout" Target="../slideLayouts/slideLayout244.xml"/><Relationship Id="rId25" Type="http://schemas.openxmlformats.org/officeDocument/2006/relationships/slideLayout" Target="../slideLayouts/slideLayout252.xml"/><Relationship Id="rId33" Type="http://schemas.openxmlformats.org/officeDocument/2006/relationships/slideLayout" Target="../slideLayouts/slideLayout260.xml"/><Relationship Id="rId38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29.xml"/><Relationship Id="rId16" Type="http://schemas.openxmlformats.org/officeDocument/2006/relationships/slideLayout" Target="../slideLayouts/slideLayout243.xml"/><Relationship Id="rId20" Type="http://schemas.openxmlformats.org/officeDocument/2006/relationships/slideLayout" Target="../slideLayouts/slideLayout247.xml"/><Relationship Id="rId29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24" Type="http://schemas.openxmlformats.org/officeDocument/2006/relationships/slideLayout" Target="../slideLayouts/slideLayout251.xml"/><Relationship Id="rId32" Type="http://schemas.openxmlformats.org/officeDocument/2006/relationships/slideLayout" Target="../slideLayouts/slideLayout259.xml"/><Relationship Id="rId37" Type="http://schemas.openxmlformats.org/officeDocument/2006/relationships/slideLayout" Target="../slideLayouts/slideLayout264.xml"/><Relationship Id="rId40" Type="http://schemas.openxmlformats.org/officeDocument/2006/relationships/image" Target="../media/image5.png"/><Relationship Id="rId5" Type="http://schemas.openxmlformats.org/officeDocument/2006/relationships/slideLayout" Target="../slideLayouts/slideLayout232.xml"/><Relationship Id="rId15" Type="http://schemas.openxmlformats.org/officeDocument/2006/relationships/slideLayout" Target="../slideLayouts/slideLayout242.xml"/><Relationship Id="rId23" Type="http://schemas.openxmlformats.org/officeDocument/2006/relationships/slideLayout" Target="../slideLayouts/slideLayout250.xml"/><Relationship Id="rId28" Type="http://schemas.openxmlformats.org/officeDocument/2006/relationships/slideLayout" Target="../slideLayouts/slideLayout255.xml"/><Relationship Id="rId36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37.xml"/><Relationship Id="rId19" Type="http://schemas.openxmlformats.org/officeDocument/2006/relationships/slideLayout" Target="../slideLayouts/slideLayout246.xml"/><Relationship Id="rId31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Relationship Id="rId14" Type="http://schemas.openxmlformats.org/officeDocument/2006/relationships/slideLayout" Target="../slideLayouts/slideLayout241.xml"/><Relationship Id="rId22" Type="http://schemas.openxmlformats.org/officeDocument/2006/relationships/slideLayout" Target="../slideLayouts/slideLayout249.xml"/><Relationship Id="rId27" Type="http://schemas.openxmlformats.org/officeDocument/2006/relationships/slideLayout" Target="../slideLayouts/slideLayout254.xml"/><Relationship Id="rId30" Type="http://schemas.openxmlformats.org/officeDocument/2006/relationships/slideLayout" Target="../slideLayouts/slideLayout257.xml"/><Relationship Id="rId35" Type="http://schemas.openxmlformats.org/officeDocument/2006/relationships/slideLayout" Target="../slideLayouts/slideLayout262.xml"/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5" Type="http://schemas.openxmlformats.org/officeDocument/2006/relationships/image" Target="../media/image62.emf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365" y="274638"/>
            <a:ext cx="11353271" cy="846958"/>
          </a:xfrm>
          <a:prstGeom prst="rect">
            <a:avLst/>
          </a:prstGeom>
        </p:spPr>
        <p:txBody>
          <a:bodyPr vert="horz" lIns="91440" tIns="73152" rIns="146304" bIns="73152" rtlCol="0" anchor="b">
            <a:no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364" y="1330855"/>
            <a:ext cx="11353272" cy="4684448"/>
          </a:xfrm>
          <a:prstGeom prst="rect">
            <a:avLst/>
          </a:prstGeom>
        </p:spPr>
        <p:txBody>
          <a:bodyPr vert="horz" lIns="91440" tIns="9144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3682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6056" r:id="rId2"/>
    <p:sldLayoutId id="2147486057" r:id="rId3"/>
    <p:sldLayoutId id="2147486058" r:id="rId4"/>
    <p:sldLayoutId id="2147486059" r:id="rId5"/>
    <p:sldLayoutId id="2147486060" r:id="rId6"/>
    <p:sldLayoutId id="2147486061" r:id="rId7"/>
    <p:sldLayoutId id="2147486062" r:id="rId8"/>
    <p:sldLayoutId id="2147486063" r:id="rId9"/>
    <p:sldLayoutId id="2147486064" r:id="rId10"/>
    <p:sldLayoutId id="2147486065" r:id="rId11"/>
    <p:sldLayoutId id="2147486066" r:id="rId12"/>
    <p:sldLayoutId id="2147486067" r:id="rId13"/>
    <p:sldLayoutId id="2147486068" r:id="rId14"/>
    <p:sldLayoutId id="2147486069" r:id="rId15"/>
    <p:sldLayoutId id="2147486070" r:id="rId16"/>
    <p:sldLayoutId id="2147486071" r:id="rId17"/>
    <p:sldLayoutId id="2147486072" r:id="rId18"/>
    <p:sldLayoutId id="2147486073" r:id="rId19"/>
    <p:sldLayoutId id="2147486074" r:id="rId20"/>
    <p:sldLayoutId id="2147486075" r:id="rId21"/>
    <p:sldLayoutId id="2147486076" r:id="rId22"/>
    <p:sldLayoutId id="2147486077" r:id="rId23"/>
    <p:sldLayoutId id="2147486078" r:id="rId24"/>
    <p:sldLayoutId id="2147486079" r:id="rId25"/>
    <p:sldLayoutId id="2147486080" r:id="rId26"/>
    <p:sldLayoutId id="2147486081" r:id="rId27"/>
    <p:sldLayoutId id="2147486082" r:id="rId28"/>
    <p:sldLayoutId id="2147486083" r:id="rId29"/>
  </p:sldLayoutIdLst>
  <p:hf sldNum="0" hdr="0" ftr="0" dt="0"/>
  <p:txStyles>
    <p:titleStyle>
      <a:lvl1pPr algn="l" defTabSz="1219151" rtl="0" eaLnBrk="1" latinLnBrk="0" hangingPunct="1">
        <a:spcBef>
          <a:spcPct val="0"/>
        </a:spcBef>
        <a:buNone/>
        <a:defRPr lang="en-US" sz="3333" kern="1200" cap="none" baseline="0" dirty="0">
          <a:solidFill>
            <a:schemeClr val="accent1"/>
          </a:solidFill>
          <a:latin typeface="+mj-lt"/>
          <a:ea typeface="Times" pitchFamily="2" charset="0"/>
          <a:cs typeface="Times" pitchFamily="2" charset="0"/>
        </a:defRPr>
      </a:lvl1pPr>
    </p:titleStyle>
    <p:bodyStyle>
      <a:lvl1pPr marL="187847" indent="-187847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tabLst>
          <a:tab pos="187847" algn="l"/>
        </a:tabLst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1pPr>
      <a:lvl2pPr marL="522532" indent="-239439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2pPr>
      <a:lvl3pPr marL="761970" indent="-187847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3pPr>
      <a:lvl4pPr marL="1045062" indent="-231502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4pPr>
      <a:lvl5pPr marL="1284501" indent="-189170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5pPr>
      <a:lvl6pPr marL="3352666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42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17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93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1pPr>
      <a:lvl2pPr marL="609576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51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27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38302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3047878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657454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267029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876605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365" y="274638"/>
            <a:ext cx="11353271" cy="846958"/>
          </a:xfrm>
          <a:prstGeom prst="rect">
            <a:avLst/>
          </a:prstGeom>
        </p:spPr>
        <p:txBody>
          <a:bodyPr vert="horz" lIns="91440" tIns="73152" rIns="146304" bIns="73152" rtlCol="0" anchor="b">
            <a:no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364" y="1330855"/>
            <a:ext cx="11353272" cy="4684448"/>
          </a:xfrm>
          <a:prstGeom prst="rect">
            <a:avLst/>
          </a:prstGeom>
        </p:spPr>
        <p:txBody>
          <a:bodyPr vert="horz" lIns="91440" tIns="9144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9CA715-8D56-4F91-24BE-86E7EF448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4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2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3" r:id="rId1"/>
    <p:sldLayoutId id="2147485635" r:id="rId2"/>
  </p:sldLayoutIdLst>
  <p:hf sldNum="0" hdr="0" ftr="0" dt="0"/>
  <p:txStyles>
    <p:titleStyle>
      <a:lvl1pPr algn="l" defTabSz="1219151" rtl="0" eaLnBrk="1" latinLnBrk="0" hangingPunct="1">
        <a:spcBef>
          <a:spcPct val="0"/>
        </a:spcBef>
        <a:buNone/>
        <a:defRPr lang="en-US" sz="3333" kern="1200" cap="none" baseline="0" dirty="0">
          <a:solidFill>
            <a:schemeClr val="accent1"/>
          </a:solidFill>
          <a:latin typeface="+mj-lt"/>
          <a:ea typeface="Times" pitchFamily="2" charset="0"/>
          <a:cs typeface="Times" pitchFamily="2" charset="0"/>
        </a:defRPr>
      </a:lvl1pPr>
    </p:titleStyle>
    <p:bodyStyle>
      <a:lvl1pPr marL="187847" indent="-187847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tabLst>
          <a:tab pos="187847" algn="l"/>
        </a:tabLst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1pPr>
      <a:lvl2pPr marL="522532" indent="-239439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2pPr>
      <a:lvl3pPr marL="761970" indent="-187847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3pPr>
      <a:lvl4pPr marL="1045062" indent="-231502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4pPr>
      <a:lvl5pPr marL="1284501" indent="-189170" algn="l" defTabSz="1219151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5pPr>
      <a:lvl6pPr marL="3352666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42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17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93" indent="-304788" algn="l" defTabSz="12191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1pPr>
      <a:lvl2pPr marL="609576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51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27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38302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3047878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657454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267029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876605" algn="l" defTabSz="1219151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366" y="274638"/>
            <a:ext cx="11353271" cy="846958"/>
          </a:xfrm>
          <a:prstGeom prst="rect">
            <a:avLst/>
          </a:prstGeom>
        </p:spPr>
        <p:txBody>
          <a:bodyPr vert="horz" lIns="91440" tIns="73152" rIns="146304" bIns="73152" rtlCol="0" anchor="b">
            <a:no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364" y="1330855"/>
            <a:ext cx="11353272" cy="4684448"/>
          </a:xfrm>
          <a:prstGeom prst="rect">
            <a:avLst/>
          </a:prstGeom>
        </p:spPr>
        <p:txBody>
          <a:bodyPr vert="horz" lIns="91440" tIns="9144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CD1BD-900A-1A6F-2F38-79EDEEF8751C}"/>
              </a:ext>
            </a:extLst>
          </p:cNvPr>
          <p:cNvPicPr>
            <a:picLocks noChangeAspect="1"/>
          </p:cNvPicPr>
          <p:nvPr/>
        </p:nvPicPr>
        <p:blipFill>
          <a:blip r:embed="rId1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9CA715-8D56-4F91-24BE-86E7EF448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50FE592C-BB5C-4455-A7DE-EEFA44B898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5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3" r:id="rId1"/>
    <p:sldLayoutId id="2147484324" r:id="rId2"/>
    <p:sldLayoutId id="2147484325" r:id="rId3"/>
    <p:sldLayoutId id="2147484326" r:id="rId4"/>
    <p:sldLayoutId id="2147484327" r:id="rId5"/>
    <p:sldLayoutId id="2147484328" r:id="rId6"/>
    <p:sldLayoutId id="2147484329" r:id="rId7"/>
    <p:sldLayoutId id="2147484330" r:id="rId8"/>
    <p:sldLayoutId id="2147484331" r:id="rId9"/>
    <p:sldLayoutId id="2147484332" r:id="rId10"/>
    <p:sldLayoutId id="2147484333" r:id="rId11"/>
    <p:sldLayoutId id="2147484334" r:id="rId12"/>
    <p:sldLayoutId id="2147484335" r:id="rId13"/>
    <p:sldLayoutId id="2147484336" r:id="rId14"/>
    <p:sldLayoutId id="2147484337" r:id="rId15"/>
    <p:sldLayoutId id="2147484338" r:id="rId16"/>
    <p:sldLayoutId id="2147484339" r:id="rId17"/>
    <p:sldLayoutId id="2147484340" r:id="rId18"/>
    <p:sldLayoutId id="2147484341" r:id="rId19"/>
    <p:sldLayoutId id="2147484342" r:id="rId20"/>
    <p:sldLayoutId id="2147484343" r:id="rId21"/>
    <p:sldLayoutId id="2147484344" r:id="rId22"/>
    <p:sldLayoutId id="2147484345" r:id="rId23"/>
    <p:sldLayoutId id="2147484346" r:id="rId24"/>
    <p:sldLayoutId id="2147484347" r:id="rId25"/>
    <p:sldLayoutId id="2147484348" r:id="rId26"/>
    <p:sldLayoutId id="2147484349" r:id="rId27"/>
    <p:sldLayoutId id="2147484350" r:id="rId28"/>
    <p:sldLayoutId id="2147484351" r:id="rId29"/>
    <p:sldLayoutId id="2147484352" r:id="rId30"/>
    <p:sldLayoutId id="2147484353" r:id="rId31"/>
    <p:sldLayoutId id="2147484354" r:id="rId32"/>
    <p:sldLayoutId id="2147484355" r:id="rId33"/>
    <p:sldLayoutId id="2147484356" r:id="rId34"/>
    <p:sldLayoutId id="2147484357" r:id="rId35"/>
    <p:sldLayoutId id="2147484358" r:id="rId36"/>
    <p:sldLayoutId id="2147484360" r:id="rId37"/>
    <p:sldLayoutId id="2147484361" r:id="rId38"/>
    <p:sldLayoutId id="2147484362" r:id="rId39"/>
    <p:sldLayoutId id="2147484363" r:id="rId40"/>
    <p:sldLayoutId id="2147484365" r:id="rId41"/>
    <p:sldLayoutId id="2147484366" r:id="rId42"/>
    <p:sldLayoutId id="2147484367" r:id="rId43"/>
    <p:sldLayoutId id="2147484368" r:id="rId44"/>
    <p:sldLayoutId id="2147484369" r:id="rId45"/>
    <p:sldLayoutId id="2147484370" r:id="rId46"/>
    <p:sldLayoutId id="2147484371" r:id="rId47"/>
    <p:sldLayoutId id="2147484372" r:id="rId48"/>
    <p:sldLayoutId id="2147484373" r:id="rId49"/>
    <p:sldLayoutId id="2147484374" r:id="rId50"/>
    <p:sldLayoutId id="2147484375" r:id="rId51"/>
    <p:sldLayoutId id="2147484376" r:id="rId52"/>
    <p:sldLayoutId id="2147484377" r:id="rId53"/>
    <p:sldLayoutId id="2147484378" r:id="rId54"/>
    <p:sldLayoutId id="2147484379" r:id="rId55"/>
    <p:sldLayoutId id="2147484380" r:id="rId56"/>
    <p:sldLayoutId id="2147484381" r:id="rId57"/>
    <p:sldLayoutId id="2147484382" r:id="rId58"/>
    <p:sldLayoutId id="2147484383" r:id="rId59"/>
    <p:sldLayoutId id="2147484384" r:id="rId60"/>
    <p:sldLayoutId id="2147484385" r:id="rId61"/>
    <p:sldLayoutId id="2147484386" r:id="rId62"/>
    <p:sldLayoutId id="2147484387" r:id="rId63"/>
    <p:sldLayoutId id="2147484388" r:id="rId64"/>
    <p:sldLayoutId id="2147484389" r:id="rId65"/>
    <p:sldLayoutId id="2147484390" r:id="rId66"/>
    <p:sldLayoutId id="2147484391" r:id="rId67"/>
    <p:sldLayoutId id="2147484392" r:id="rId68"/>
    <p:sldLayoutId id="2147484393" r:id="rId69"/>
    <p:sldLayoutId id="2147484394" r:id="rId70"/>
    <p:sldLayoutId id="2147484395" r:id="rId71"/>
    <p:sldLayoutId id="2147484396" r:id="rId72"/>
    <p:sldLayoutId id="2147484397" r:id="rId73"/>
    <p:sldLayoutId id="2147484398" r:id="rId74"/>
    <p:sldLayoutId id="2147484399" r:id="rId75"/>
    <p:sldLayoutId id="2147484400" r:id="rId76"/>
    <p:sldLayoutId id="2147484401" r:id="rId77"/>
    <p:sldLayoutId id="2147484402" r:id="rId78"/>
    <p:sldLayoutId id="2147484403" r:id="rId79"/>
    <p:sldLayoutId id="2147484404" r:id="rId80"/>
    <p:sldLayoutId id="2147484405" r:id="rId81"/>
    <p:sldLayoutId id="2147484406" r:id="rId82"/>
    <p:sldLayoutId id="2147484407" r:id="rId83"/>
    <p:sldLayoutId id="2147484408" r:id="rId84"/>
    <p:sldLayoutId id="2147484409" r:id="rId85"/>
    <p:sldLayoutId id="2147484410" r:id="rId86"/>
    <p:sldLayoutId id="2147484411" r:id="rId87"/>
    <p:sldLayoutId id="2147484412" r:id="rId88"/>
    <p:sldLayoutId id="2147484413" r:id="rId89"/>
    <p:sldLayoutId id="2147484414" r:id="rId90"/>
    <p:sldLayoutId id="2147484415" r:id="rId91"/>
    <p:sldLayoutId id="2147484416" r:id="rId92"/>
    <p:sldLayoutId id="2147484417" r:id="rId93"/>
    <p:sldLayoutId id="2147484418" r:id="rId94"/>
    <p:sldLayoutId id="2147484419" r:id="rId95"/>
    <p:sldLayoutId id="2147484420" r:id="rId96"/>
    <p:sldLayoutId id="2147484421" r:id="rId97"/>
    <p:sldLayoutId id="2147484422" r:id="rId98"/>
    <p:sldLayoutId id="2147484423" r:id="rId99"/>
    <p:sldLayoutId id="2147484424" r:id="rId100"/>
    <p:sldLayoutId id="2147484425" r:id="rId101"/>
    <p:sldLayoutId id="2147484426" r:id="rId102"/>
    <p:sldLayoutId id="2147484427" r:id="rId103"/>
    <p:sldLayoutId id="2147484428" r:id="rId104"/>
    <p:sldLayoutId id="2147484429" r:id="rId105"/>
    <p:sldLayoutId id="2147484430" r:id="rId106"/>
    <p:sldLayoutId id="2147484431" r:id="rId107"/>
    <p:sldLayoutId id="2147484432" r:id="rId108"/>
    <p:sldLayoutId id="2147484433" r:id="rId109"/>
    <p:sldLayoutId id="2147485610" r:id="rId110"/>
    <p:sldLayoutId id="2147485611" r:id="rId111"/>
    <p:sldLayoutId id="2147485612" r:id="rId112"/>
    <p:sldLayoutId id="2147485613" r:id="rId113"/>
    <p:sldLayoutId id="2147485614" r:id="rId114"/>
    <p:sldLayoutId id="2147485615" r:id="rId115"/>
    <p:sldLayoutId id="2147485616" r:id="rId116"/>
    <p:sldLayoutId id="2147485617" r:id="rId117"/>
    <p:sldLayoutId id="2147485618" r:id="rId118"/>
    <p:sldLayoutId id="2147485619" r:id="rId119"/>
    <p:sldLayoutId id="2147485620" r:id="rId120"/>
    <p:sldLayoutId id="2147485621" r:id="rId121"/>
    <p:sldLayoutId id="2147485622" r:id="rId122"/>
    <p:sldLayoutId id="2147485623" r:id="rId123"/>
    <p:sldLayoutId id="2147485624" r:id="rId124"/>
    <p:sldLayoutId id="2147485625" r:id="rId125"/>
    <p:sldLayoutId id="2147485626" r:id="rId126"/>
    <p:sldLayoutId id="2147485627" r:id="rId127"/>
    <p:sldLayoutId id="2147485628" r:id="rId128"/>
    <p:sldLayoutId id="2147485629" r:id="rId129"/>
    <p:sldLayoutId id="2147485630" r:id="rId130"/>
    <p:sldLayoutId id="2147485631" r:id="rId131"/>
    <p:sldLayoutId id="2147485632" r:id="rId132"/>
    <p:sldLayoutId id="2147485633" r:id="rId133"/>
    <p:sldLayoutId id="2147485634" r:id="rId134"/>
  </p:sldLayoutIdLst>
  <p:txStyles>
    <p:titleStyle>
      <a:lvl1pPr algn="l" defTabSz="1219102" rtl="0" eaLnBrk="1" latinLnBrk="0" hangingPunct="1">
        <a:spcBef>
          <a:spcPct val="0"/>
        </a:spcBef>
        <a:buNone/>
        <a:defRPr lang="en-US" sz="2500" kern="1200" cap="none" baseline="0" dirty="0">
          <a:solidFill>
            <a:schemeClr val="accent3"/>
          </a:solidFill>
          <a:latin typeface="+mj-lt"/>
          <a:ea typeface="Times" pitchFamily="2" charset="0"/>
          <a:cs typeface="Times" pitchFamily="2" charset="0"/>
        </a:defRPr>
      </a:lvl1pPr>
    </p:titleStyle>
    <p:bodyStyle>
      <a:lvl1pPr marL="187839" indent="-187839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tabLst>
          <a:tab pos="187839" algn="l"/>
        </a:tabLst>
        <a:defRPr sz="1333" kern="1200">
          <a:solidFill>
            <a:schemeClr val="tx1"/>
          </a:solidFill>
          <a:latin typeface="+mn-lt"/>
          <a:ea typeface="Noto Sans Light" panose="020B0502040504020204" pitchFamily="34" charset="0"/>
          <a:cs typeface="Arial" panose="020B0604020202020204" pitchFamily="34" charset="0"/>
        </a:defRPr>
      </a:lvl1pPr>
      <a:lvl2pPr marL="522511" indent="-239430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 Light" panose="020B0502040504020204" pitchFamily="34" charset="0"/>
          <a:cs typeface="Arial" panose="020B0604020202020204" pitchFamily="34" charset="0"/>
        </a:defRPr>
      </a:lvl2pPr>
      <a:lvl3pPr marL="761940" indent="-187839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Noto Sans Light" panose="020B0502040504020204" pitchFamily="34" charset="0"/>
          <a:cs typeface="Arial" panose="020B0604020202020204" pitchFamily="34" charset="0"/>
        </a:defRPr>
      </a:lvl3pPr>
      <a:lvl4pPr marL="1045020" indent="-231492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 Light" panose="020B0502040504020204" pitchFamily="34" charset="0"/>
          <a:cs typeface="Arial" panose="020B0604020202020204" pitchFamily="34" charset="0"/>
        </a:defRPr>
      </a:lvl4pPr>
      <a:lvl5pPr marL="1284449" indent="-189162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Noto Sans Light" panose="020B0502040504020204" pitchFamily="34" charset="0"/>
          <a:cs typeface="Arial" panose="020B0604020202020204" pitchFamily="34" charset="0"/>
        </a:defRPr>
      </a:lvl5pPr>
      <a:lvl6pPr marL="3352532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83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34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86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1pPr>
      <a:lvl2pPr marL="609551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2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828654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38204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3047756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657308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266858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876410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FF2CF-A52E-6242-972B-E973C59C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841" y="658887"/>
            <a:ext cx="10226675" cy="590931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185B4-0728-7442-AB1C-1D677E758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840" y="1580154"/>
            <a:ext cx="10225087" cy="462221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AE13A1-B0B0-4048-921E-3F1A41785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6402" y="6491822"/>
            <a:ext cx="355601" cy="3661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lang="en-US" sz="1200" smtClean="0">
                <a:solidFill>
                  <a:schemeClr val="bg2">
                    <a:lumMod val="9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</a:lstStyle>
          <a:p>
            <a:fld id="{0901B726-198D-7241-AA60-4A3678C39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03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152" r:id="rId3"/>
    <p:sldLayoutId id="2147486153" r:id="rId4"/>
    <p:sldLayoutId id="2147486154" r:id="rId5"/>
    <p:sldLayoutId id="2147486155" r:id="rId6"/>
    <p:sldLayoutId id="2147486156" r:id="rId7"/>
    <p:sldLayoutId id="2147486157" r:id="rId8"/>
    <p:sldLayoutId id="2147486158" r:id="rId9"/>
    <p:sldLayoutId id="2147486159" r:id="rId10"/>
    <p:sldLayoutId id="2147486160" r:id="rId11"/>
    <p:sldLayoutId id="2147486161" r:id="rId12"/>
    <p:sldLayoutId id="2147486162" r:id="rId13"/>
    <p:sldLayoutId id="2147486163" r:id="rId14"/>
    <p:sldLayoutId id="2147486164" r:id="rId15"/>
    <p:sldLayoutId id="2147486165" r:id="rId16"/>
    <p:sldLayoutId id="2147486166" r:id="rId17"/>
    <p:sldLayoutId id="2147486167" r:id="rId18"/>
    <p:sldLayoutId id="2147486168" r:id="rId19"/>
    <p:sldLayoutId id="2147486169" r:id="rId20"/>
    <p:sldLayoutId id="2147486170" r:id="rId21"/>
    <p:sldLayoutId id="2147486171" r:id="rId22"/>
    <p:sldLayoutId id="2147486172" r:id="rId23"/>
    <p:sldLayoutId id="2147486173" r:id="rId24"/>
    <p:sldLayoutId id="2147486174" r:id="rId25"/>
    <p:sldLayoutId id="2147486175" r:id="rId26"/>
    <p:sldLayoutId id="2147486176" r:id="rId27"/>
    <p:sldLayoutId id="2147486177" r:id="rId28"/>
    <p:sldLayoutId id="2147486178" r:id="rId29"/>
    <p:sldLayoutId id="2147486179" r:id="rId30"/>
    <p:sldLayoutId id="2147486180" r:id="rId31"/>
    <p:sldLayoutId id="2147486181" r:id="rId32"/>
    <p:sldLayoutId id="2147486182" r:id="rId33"/>
    <p:sldLayoutId id="2147486183" r:id="rId34"/>
    <p:sldLayoutId id="2147486184" r:id="rId35"/>
    <p:sldLayoutId id="2147486185" r:id="rId36"/>
    <p:sldLayoutId id="2147486186" r:id="rId37"/>
    <p:sldLayoutId id="2147486187" r:id="rId38"/>
    <p:sldLayoutId id="2147486188" r:id="rId39"/>
    <p:sldLayoutId id="2147486189" r:id="rId40"/>
    <p:sldLayoutId id="2147486190" r:id="rId41"/>
    <p:sldLayoutId id="2147486191" r:id="rId42"/>
    <p:sldLayoutId id="2147486192" r:id="rId43"/>
    <p:sldLayoutId id="2147486193" r:id="rId44"/>
    <p:sldLayoutId id="2147486194" r:id="rId45"/>
    <p:sldLayoutId id="2147486195" r:id="rId46"/>
    <p:sldLayoutId id="2147486196" r:id="rId47"/>
    <p:sldLayoutId id="2147486197" r:id="rId48"/>
    <p:sldLayoutId id="2147486198" r:id="rId49"/>
    <p:sldLayoutId id="2147486199" r:id="rId50"/>
    <p:sldLayoutId id="2147486200" r:id="rId51"/>
    <p:sldLayoutId id="2147486201" r:id="rId52"/>
    <p:sldLayoutId id="2147486202" r:id="rId53"/>
    <p:sldLayoutId id="2147486203" r:id="rId54"/>
    <p:sldLayoutId id="2147486204" r:id="rId55"/>
    <p:sldLayoutId id="2147486205" r:id="rId56"/>
    <p:sldLayoutId id="2147486206" r:id="rId57"/>
    <p:sldLayoutId id="2147486207" r:id="rId58"/>
    <p:sldLayoutId id="2147486208" r:id="rId59"/>
    <p:sldLayoutId id="2147486209" r:id="rId60"/>
    <p:sldLayoutId id="2147486210" r:id="rId61"/>
    <p:sldLayoutId id="2147486211" r:id="rId62"/>
  </p:sldLayoutIdLst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7430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54" indent="0" algn="l" defTabSz="27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68624" indent="0" algn="l" defTabSz="27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794" indent="0" algn="l" defTabSz="27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964" indent="0" algn="l" defTabSz="27430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6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5" algn="l" defTabSz="91434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3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368">
          <p15:clr>
            <a:srgbClr val="FBAE40"/>
          </p15:clr>
        </p15:guide>
        <p15:guide id="7" orient="horz" pos="206">
          <p15:clr>
            <a:srgbClr val="5ACBF0"/>
          </p15:clr>
        </p15:guide>
        <p15:guide id="8" orient="horz" pos="1576">
          <p15:clr>
            <a:srgbClr val="FBAE40"/>
          </p15:clr>
        </p15:guide>
        <p15:guide id="9" orient="horz" pos="2740">
          <p15:clr>
            <a:srgbClr val="FBAE40"/>
          </p15:clr>
        </p15:guide>
        <p15:guide id="10" orient="horz" pos="2948">
          <p15:clr>
            <a:srgbClr val="FBAE40"/>
          </p15:clr>
        </p15:guide>
        <p15:guide id="11" orient="horz" pos="4112">
          <p15:clr>
            <a:srgbClr val="5ACBF0"/>
          </p15:clr>
        </p15:guide>
        <p15:guide id="13" pos="205">
          <p15:clr>
            <a:srgbClr val="5ACBF0"/>
          </p15:clr>
        </p15:guide>
        <p15:guide id="14" pos="7472">
          <p15:clr>
            <a:srgbClr val="5ACBF0"/>
          </p15:clr>
        </p15:guide>
        <p15:guide id="16" pos="1680">
          <p15:clr>
            <a:srgbClr val="FBAE40"/>
          </p15:clr>
        </p15:guide>
        <p15:guide id="18" pos="5998">
          <p15:clr>
            <a:srgbClr val="FBAE40"/>
          </p15:clr>
        </p15:guide>
        <p15:guide id="19" orient="horz" pos="411">
          <p15:clr>
            <a:srgbClr val="5ACBF0"/>
          </p15:clr>
        </p15:guide>
        <p15:guide id="20" orient="horz" pos="3907">
          <p15:clr>
            <a:srgbClr val="5ACBF0"/>
          </p15:clr>
        </p15:guide>
        <p15:guide id="21" pos="410">
          <p15:clr>
            <a:srgbClr val="5ACBF0"/>
          </p15:clr>
        </p15:guide>
        <p15:guide id="22" pos="616">
          <p15:clr>
            <a:srgbClr val="9FCC3B"/>
          </p15:clr>
        </p15:guide>
        <p15:guide id="23" pos="1886">
          <p15:clr>
            <a:srgbClr val="FBAE40"/>
          </p15:clr>
        </p15:guide>
        <p15:guide id="24" pos="3050">
          <p15:clr>
            <a:srgbClr val="FBAE40"/>
          </p15:clr>
        </p15:guide>
        <p15:guide id="25" pos="3256">
          <p15:clr>
            <a:srgbClr val="FBAE40"/>
          </p15:clr>
        </p15:guide>
        <p15:guide id="26" pos="4420">
          <p15:clr>
            <a:srgbClr val="FBAE40"/>
          </p15:clr>
        </p15:guide>
        <p15:guide id="27" pos="4628">
          <p15:clr>
            <a:srgbClr val="FBAE40"/>
          </p15:clr>
        </p15:guide>
        <p15:guide id="28" pos="5792">
          <p15:clr>
            <a:srgbClr val="FBAE40"/>
          </p15:clr>
        </p15:guide>
        <p15:guide id="29" pos="7266">
          <p15:clr>
            <a:srgbClr val="5ACBF0"/>
          </p15:clr>
        </p15:guide>
        <p15:guide id="30" pos="7060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366" y="274638"/>
            <a:ext cx="11353271" cy="846958"/>
          </a:xfrm>
          <a:prstGeom prst="rect">
            <a:avLst/>
          </a:prstGeom>
        </p:spPr>
        <p:txBody>
          <a:bodyPr vert="horz" lIns="91440" tIns="73152" rIns="146304" bIns="73152" rtlCol="0" anchor="b">
            <a:no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364" y="1330855"/>
            <a:ext cx="11353272" cy="4684448"/>
          </a:xfrm>
          <a:prstGeom prst="rect">
            <a:avLst/>
          </a:prstGeom>
        </p:spPr>
        <p:txBody>
          <a:bodyPr vert="horz" lIns="91440" tIns="9144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CD1BD-900A-1A6F-2F38-79EDEEF8751C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8116" y="6243852"/>
            <a:ext cx="1473626" cy="37882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49CA715-8D56-4F91-24BE-86E7EF448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0258" y="6449235"/>
            <a:ext cx="2286000" cy="173441"/>
          </a:xfrm>
          <a:prstGeom prst="rect">
            <a:avLst/>
          </a:prstGeom>
        </p:spPr>
        <p:txBody>
          <a:bodyPr/>
          <a:lstStyle>
            <a:lvl1pPr>
              <a:defRPr sz="833">
                <a:latin typeface="+mn-lt"/>
              </a:defRPr>
            </a:lvl1pPr>
          </a:lstStyle>
          <a:p>
            <a:fld id="{3773602E-EC8C-F44D-BFC5-AD4583FDB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6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42" r:id="rId1"/>
    <p:sldLayoutId id="2147486343" r:id="rId2"/>
    <p:sldLayoutId id="2147486344" r:id="rId3"/>
    <p:sldLayoutId id="2147486345" r:id="rId4"/>
    <p:sldLayoutId id="2147486346" r:id="rId5"/>
    <p:sldLayoutId id="2147486347" r:id="rId6"/>
    <p:sldLayoutId id="2147486348" r:id="rId7"/>
    <p:sldLayoutId id="2147486349" r:id="rId8"/>
    <p:sldLayoutId id="2147486350" r:id="rId9"/>
    <p:sldLayoutId id="2147486351" r:id="rId10"/>
    <p:sldLayoutId id="2147486352" r:id="rId11"/>
    <p:sldLayoutId id="2147486353" r:id="rId12"/>
    <p:sldLayoutId id="2147486354" r:id="rId13"/>
    <p:sldLayoutId id="2147486355" r:id="rId14"/>
    <p:sldLayoutId id="2147486356" r:id="rId15"/>
    <p:sldLayoutId id="2147486357" r:id="rId16"/>
    <p:sldLayoutId id="2147486358" r:id="rId17"/>
    <p:sldLayoutId id="2147486359" r:id="rId18"/>
    <p:sldLayoutId id="2147486360" r:id="rId19"/>
    <p:sldLayoutId id="2147486361" r:id="rId20"/>
    <p:sldLayoutId id="2147486362" r:id="rId21"/>
    <p:sldLayoutId id="2147486363" r:id="rId22"/>
    <p:sldLayoutId id="2147486364" r:id="rId23"/>
    <p:sldLayoutId id="2147486365" r:id="rId24"/>
    <p:sldLayoutId id="2147486366" r:id="rId25"/>
    <p:sldLayoutId id="2147486367" r:id="rId26"/>
    <p:sldLayoutId id="2147486368" r:id="rId27"/>
    <p:sldLayoutId id="2147486369" r:id="rId28"/>
    <p:sldLayoutId id="2147486370" r:id="rId29"/>
    <p:sldLayoutId id="2147486371" r:id="rId30"/>
    <p:sldLayoutId id="2147486372" r:id="rId31"/>
    <p:sldLayoutId id="2147486373" r:id="rId32"/>
    <p:sldLayoutId id="2147486374" r:id="rId33"/>
    <p:sldLayoutId id="2147486375" r:id="rId34"/>
    <p:sldLayoutId id="2147486376" r:id="rId35"/>
    <p:sldLayoutId id="2147486377" r:id="rId36"/>
    <p:sldLayoutId id="2147486378" r:id="rId37"/>
    <p:sldLayoutId id="2147486379" r:id="rId38"/>
  </p:sldLayoutIdLst>
  <p:txStyles>
    <p:titleStyle>
      <a:lvl1pPr algn="l" defTabSz="1219102" rtl="0" eaLnBrk="1" latinLnBrk="0" hangingPunct="1">
        <a:spcBef>
          <a:spcPct val="0"/>
        </a:spcBef>
        <a:buNone/>
        <a:defRPr lang="en-US" sz="3333" kern="1200" cap="none" baseline="0" dirty="0">
          <a:solidFill>
            <a:schemeClr val="accent1"/>
          </a:solidFill>
          <a:latin typeface="+mj-lt"/>
          <a:ea typeface="Times" pitchFamily="2" charset="0"/>
          <a:cs typeface="Times" pitchFamily="2" charset="0"/>
        </a:defRPr>
      </a:lvl1pPr>
    </p:titleStyle>
    <p:bodyStyle>
      <a:lvl1pPr marL="187839" indent="-187839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tabLst>
          <a:tab pos="187839" algn="l"/>
        </a:tabLst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1pPr>
      <a:lvl2pPr marL="522511" indent="-239430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2pPr>
      <a:lvl3pPr marL="761940" indent="-187839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3pPr>
      <a:lvl4pPr marL="1045020" indent="-231492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4pPr>
      <a:lvl5pPr marL="1284449" indent="-189162" algn="l" defTabSz="1219102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bg1">
            <a:lumMod val="50000"/>
          </a:schemeClr>
        </a:buClr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Noto Sans" panose="020B0502040504020204" pitchFamily="34" charset="0"/>
          <a:cs typeface="Arial" panose="020B0604020202020204" pitchFamily="34" charset="0"/>
        </a:defRPr>
      </a:lvl5pPr>
      <a:lvl6pPr marL="3352532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083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34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186" indent="-304776" algn="l" defTabSz="12191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1pPr>
      <a:lvl2pPr marL="609551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2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3pPr>
      <a:lvl4pPr marL="1828654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38204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3047756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657308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266858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876410" algn="l" defTabSz="1219102" rtl="0" eaLnBrk="1" latinLnBrk="0" hangingPunct="1"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94542C7-D89A-49B3-B413-6E390E8FC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1080000"/>
            <a:ext cx="4679999" cy="121879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803643-5315-4C2E-9E1A-C8A377426D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00" y="6480000"/>
            <a:ext cx="684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FE81CA9A-183A-4084-9D1A-1EBB0E555B1A}" type="datetime1">
              <a:rPr lang="de-DE" smtClean="0"/>
              <a:t>12.06.2025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4E882D-9D28-4011-AC81-51501FB77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4000" y="6480000"/>
            <a:ext cx="41148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Unternehmensdarstellung 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1D5F91-CB7D-4C11-81BE-282C31AFF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6000" y="6480000"/>
            <a:ext cx="430693" cy="12311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459AFFFE-2813-4EE7-8A68-9C0337FE347A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C350594-23BB-4D23-9232-15002DBFAC3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5200" y="0"/>
            <a:ext cx="1008000" cy="54504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3DB3F7C-DD91-4D9D-8208-58DC0F3BE6A3}"/>
              </a:ext>
            </a:extLst>
          </p:cNvPr>
          <p:cNvSpPr txBox="1"/>
          <p:nvPr userDrawn="1"/>
        </p:nvSpPr>
        <p:spPr>
          <a:xfrm>
            <a:off x="1620000" y="6480000"/>
            <a:ext cx="10579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800" dirty="0">
                <a:solidFill>
                  <a:schemeClr val="tx2"/>
                </a:solidFill>
                <a:latin typeface="+mj-lt"/>
              </a:rPr>
              <a:t>© 2024 </a:t>
            </a:r>
            <a:r>
              <a:rPr lang="de-DE" sz="800" dirty="0" err="1">
                <a:solidFill>
                  <a:schemeClr val="tx2"/>
                </a:solidFill>
                <a:latin typeface="+mj-lt"/>
              </a:rPr>
              <a:t>dataTec</a:t>
            </a:r>
            <a:r>
              <a:rPr lang="de-DE" sz="800" dirty="0">
                <a:solidFill>
                  <a:schemeClr val="tx2"/>
                </a:solidFill>
                <a:latin typeface="+mj-lt"/>
              </a:rPr>
              <a:t> AG  |  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BA88EED-CDA5-4176-9FA3-CE78E2EE4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0" y="1800000"/>
            <a:ext cx="4680000" cy="1364476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7CF7D45-0E22-42B2-9B5F-C9AE3B436549}"/>
              </a:ext>
            </a:extLst>
          </p:cNvPr>
          <p:cNvSpPr txBox="1"/>
          <p:nvPr userDrawn="1"/>
        </p:nvSpPr>
        <p:spPr>
          <a:xfrm>
            <a:off x="12253337" y="1714020"/>
            <a:ext cx="168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/>
              <a:t>Texte formatieren </a:t>
            </a:r>
            <a:br>
              <a:rPr lang="de-DE" sz="800"/>
            </a:br>
            <a:r>
              <a:rPr lang="de-DE" sz="800"/>
              <a:t>(</a:t>
            </a:r>
            <a:r>
              <a:rPr lang="de-DE" sz="800" err="1"/>
              <a:t>Bulletpoints</a:t>
            </a:r>
            <a:r>
              <a:rPr lang="de-DE" sz="800"/>
              <a:t>) </a:t>
            </a:r>
            <a:r>
              <a:rPr lang="de-DE" sz="800" baseline="0"/>
              <a:t>mit Klick auf Symbol </a:t>
            </a:r>
            <a:r>
              <a:rPr lang="de-DE" sz="800" b="1" baseline="0"/>
              <a:t>Listenebene</a:t>
            </a:r>
            <a:r>
              <a:rPr lang="de-DE" sz="800" baseline="0"/>
              <a:t>. </a:t>
            </a:r>
          </a:p>
          <a:p>
            <a:pPr algn="l"/>
            <a:r>
              <a:rPr lang="de-DE" sz="800" baseline="0"/>
              <a:t>(Unter Menü </a:t>
            </a:r>
            <a:r>
              <a:rPr lang="de-DE" sz="800" b="1" baseline="0"/>
              <a:t>Start, Absatz</a:t>
            </a:r>
            <a:r>
              <a:rPr lang="de-DE" sz="800" baseline="0"/>
              <a:t>)</a:t>
            </a:r>
            <a:endParaRPr lang="en-US" sz="80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FABB8E0-C132-443D-B85E-04D67F990ED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41965" y="2335925"/>
            <a:ext cx="597049" cy="30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21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1" r:id="rId1"/>
    <p:sldLayoutId id="2147486382" r:id="rId2"/>
    <p:sldLayoutId id="2147486383" r:id="rId3"/>
    <p:sldLayoutId id="2147486384" r:id="rId4"/>
    <p:sldLayoutId id="2147486385" r:id="rId5"/>
    <p:sldLayoutId id="2147486386" r:id="rId6"/>
    <p:sldLayoutId id="2147486387" r:id="rId7"/>
    <p:sldLayoutId id="2147486388" r:id="rId8"/>
    <p:sldLayoutId id="2147486389" r:id="rId9"/>
    <p:sldLayoutId id="2147486390" r:id="rId10"/>
    <p:sldLayoutId id="2147486391" r:id="rId11"/>
    <p:sldLayoutId id="2147486392" r:id="rId12"/>
    <p:sldLayoutId id="214748639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4400" b="1" kern="1200" dirty="0"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0" scaled="0"/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de-DE"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73342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3pPr>
      <a:lvl4pPr marL="1184275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4pPr>
      <a:lvl5pPr marL="1630362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HelveticaNeueLT Pro 65 Md" panose="020B0604020202020204" pitchFamily="34" charset="0"/>
        <a:buChar char="&gt;"/>
        <a:defRPr lang="de-DE" sz="160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561">
          <p15:clr>
            <a:srgbClr val="F26B43"/>
          </p15:clr>
        </p15:guide>
        <p15:guide id="3" pos="721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hyperlink" Target="https://outlook.office.com/bookwithme/user/38b79807ba914fc78de211eb4db597f8@emerson.com?anonymous&amp;ep=pcar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hyperlink" Target="mailto:oliver.bruder@emerson.com" TargetMode="Externa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utlook.office.com/bookwithme/user/38b79807ba914fc78de211eb4db597f8@emerson.com?anonymous&amp;ep=pcard" TargetMode="External"/><Relationship Id="rId5" Type="http://schemas.openxmlformats.org/officeDocument/2006/relationships/hyperlink" Target="mailto:oliver.bruder@emerson.com" TargetMode="External"/><Relationship Id="rId4" Type="http://schemas.openxmlformats.org/officeDocument/2006/relationships/image" Target="../media/image8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utlook.office.com/bookwithme/user/38b79807ba914fc78de211eb4db597f8@emerson.com?anonymous&amp;ep=pcard" TargetMode="External"/><Relationship Id="rId5" Type="http://schemas.openxmlformats.org/officeDocument/2006/relationships/hyperlink" Target="mailto:oliver.bruder@emerson.com" TargetMode="External"/><Relationship Id="rId4" Type="http://schemas.openxmlformats.org/officeDocument/2006/relationships/image" Target="../media/image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.com/oe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outlook.office.com/bookwithme/user/38b79807ba914fc78de211eb4db597f8@emerson.com?anonymous&amp;ep=pcard" TargetMode="External"/><Relationship Id="rId5" Type="http://schemas.openxmlformats.org/officeDocument/2006/relationships/hyperlink" Target="mailto:oliver.bruder@emerson.com" TargetMode="Externa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outlook.office.com/bookwithme/user/38b79807ba914fc78de211eb4db597f8@emerson.com?anonymous&amp;ep=pcard" TargetMode="External"/><Relationship Id="rId3" Type="http://schemas.openxmlformats.org/officeDocument/2006/relationships/image" Target="../media/image86.png"/><Relationship Id="rId7" Type="http://schemas.openxmlformats.org/officeDocument/2006/relationships/hyperlink" Target="http://www.ni.com/windows1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ni.com/en/support/software-product-life-cycle-policies.html" TargetMode="External"/><Relationship Id="rId5" Type="http://schemas.openxmlformats.org/officeDocument/2006/relationships/hyperlink" Target="https://www.ni.com/en/events/niconnect/keynoteslivestream.html" TargetMode="External"/><Relationship Id="rId4" Type="http://schemas.openxmlformats.org/officeDocument/2006/relationships/hyperlink" Target="https://www.ni.com/en/perspectives/meet-nigel-ni-new-ai-advisor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9AE131-7F2B-F3D2-2212-38131F06C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277C096C-18D1-4A5A-3D8F-BE2CBA26E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596" y="406213"/>
            <a:ext cx="592667" cy="666750"/>
          </a:xfrm>
          <a:prstGeom prst="rect">
            <a:avLst/>
          </a:prstGeom>
        </p:spPr>
      </p:pic>
      <p:pic>
        <p:nvPicPr>
          <p:cNvPr id="9" name="Picture 8" descr="A green arrow pointing to the left&#10;&#10;Description automatically generated">
            <a:extLst>
              <a:ext uri="{FF2B5EF4-FFF2-40B4-BE49-F238E27FC236}">
                <a16:creationId xmlns:a16="http://schemas.microsoft.com/office/drawing/2014/main" id="{D77D4633-66DA-A550-8848-EE5250BCD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753" y="5496424"/>
            <a:ext cx="814917" cy="455083"/>
          </a:xfrm>
          <a:prstGeom prst="rect">
            <a:avLst/>
          </a:prstGeom>
        </p:spPr>
      </p:pic>
      <p:pic>
        <p:nvPicPr>
          <p:cNvPr id="11" name="Picture 10" descr="A green x on a black background&#10;&#10;Description automatically generated">
            <a:extLst>
              <a:ext uri="{FF2B5EF4-FFF2-40B4-BE49-F238E27FC236}">
                <a16:creationId xmlns:a16="http://schemas.microsoft.com/office/drawing/2014/main" id="{2FD45D98-9B7C-9840-090A-ADAE4074B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512" y="6312959"/>
            <a:ext cx="328083" cy="32808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DC4F29F-ED14-9A6C-E951-DCD5C56A59D3}"/>
              </a:ext>
            </a:extLst>
          </p:cNvPr>
          <p:cNvSpPr/>
          <p:nvPr/>
        </p:nvSpPr>
        <p:spPr>
          <a:xfrm>
            <a:off x="1746250" y="2953450"/>
            <a:ext cx="390265" cy="779473"/>
          </a:xfrm>
          <a:custGeom>
            <a:avLst/>
            <a:gdLst>
              <a:gd name="connsiteX0" fmla="*/ 390265 w 390265"/>
              <a:gd name="connsiteY0" fmla="*/ 0 h 779473"/>
              <a:gd name="connsiteX1" fmla="*/ 0 w 390265"/>
              <a:gd name="connsiteY1" fmla="*/ 0 h 779473"/>
              <a:gd name="connsiteX2" fmla="*/ 0 w 390265"/>
              <a:gd name="connsiteY2" fmla="*/ 779473 h 779473"/>
              <a:gd name="connsiteX3" fmla="*/ 390265 w 390265"/>
              <a:gd name="connsiteY3" fmla="*/ 779473 h 779473"/>
              <a:gd name="connsiteX4" fmla="*/ 390265 w 390265"/>
              <a:gd name="connsiteY4" fmla="*/ 0 h 77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65" h="779473">
                <a:moveTo>
                  <a:pt x="390265" y="0"/>
                </a:moveTo>
                <a:lnTo>
                  <a:pt x="0" y="0"/>
                </a:lnTo>
                <a:lnTo>
                  <a:pt x="0" y="779473"/>
                </a:lnTo>
                <a:lnTo>
                  <a:pt x="390265" y="779473"/>
                </a:lnTo>
                <a:lnTo>
                  <a:pt x="390265" y="0"/>
                </a:lnTo>
                <a:close/>
              </a:path>
            </a:pathLst>
          </a:custGeom>
          <a:solidFill>
            <a:srgbClr val="00AC7E"/>
          </a:solidFill>
          <a:ln w="108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7A9AAA0-7EFA-C03E-0DCE-18334481C8DB}"/>
              </a:ext>
            </a:extLst>
          </p:cNvPr>
          <p:cNvSpPr/>
          <p:nvPr/>
        </p:nvSpPr>
        <p:spPr>
          <a:xfrm>
            <a:off x="2136515" y="2563767"/>
            <a:ext cx="780638" cy="1169155"/>
          </a:xfrm>
          <a:custGeom>
            <a:avLst/>
            <a:gdLst>
              <a:gd name="connsiteX0" fmla="*/ 390373 w 780638"/>
              <a:gd name="connsiteY0" fmla="*/ 389683 h 1169155"/>
              <a:gd name="connsiteX1" fmla="*/ 390373 w 780638"/>
              <a:gd name="connsiteY1" fmla="*/ 1169156 h 1169155"/>
              <a:gd name="connsiteX2" fmla="*/ 780638 w 780638"/>
              <a:gd name="connsiteY2" fmla="*/ 1169156 h 1169155"/>
              <a:gd name="connsiteX3" fmla="*/ 780638 w 780638"/>
              <a:gd name="connsiteY3" fmla="*/ 389683 h 1169155"/>
              <a:gd name="connsiteX4" fmla="*/ 780638 w 780638"/>
              <a:gd name="connsiteY4" fmla="*/ 389683 h 1169155"/>
              <a:gd name="connsiteX5" fmla="*/ 390373 w 780638"/>
              <a:gd name="connsiteY5" fmla="*/ 0 h 1169155"/>
              <a:gd name="connsiteX6" fmla="*/ 0 w 780638"/>
              <a:gd name="connsiteY6" fmla="*/ 0 h 1169155"/>
              <a:gd name="connsiteX7" fmla="*/ 0 w 780638"/>
              <a:gd name="connsiteY7" fmla="*/ 389683 h 1169155"/>
              <a:gd name="connsiteX8" fmla="*/ 390373 w 780638"/>
              <a:gd name="connsiteY8" fmla="*/ 389683 h 11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638" h="1169155">
                <a:moveTo>
                  <a:pt x="390373" y="389683"/>
                </a:moveTo>
                <a:lnTo>
                  <a:pt x="390373" y="1169156"/>
                </a:lnTo>
                <a:lnTo>
                  <a:pt x="780638" y="1169156"/>
                </a:lnTo>
                <a:lnTo>
                  <a:pt x="780638" y="389683"/>
                </a:lnTo>
                <a:lnTo>
                  <a:pt x="780638" y="389683"/>
                </a:lnTo>
                <a:cubicBezTo>
                  <a:pt x="780638" y="174440"/>
                  <a:pt x="605938" y="0"/>
                  <a:pt x="390373" y="0"/>
                </a:cubicBezTo>
                <a:lnTo>
                  <a:pt x="0" y="0"/>
                </a:lnTo>
                <a:lnTo>
                  <a:pt x="0" y="389683"/>
                </a:lnTo>
                <a:lnTo>
                  <a:pt x="390373" y="389683"/>
                </a:lnTo>
                <a:close/>
              </a:path>
            </a:pathLst>
          </a:custGeom>
          <a:solidFill>
            <a:srgbClr val="00AC7E"/>
          </a:solidFill>
          <a:ln w="108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1704550-B4EC-3894-0DF7-A1F14D6752F4}"/>
              </a:ext>
            </a:extLst>
          </p:cNvPr>
          <p:cNvSpPr/>
          <p:nvPr/>
        </p:nvSpPr>
        <p:spPr>
          <a:xfrm>
            <a:off x="3112285" y="2563767"/>
            <a:ext cx="390265" cy="1169155"/>
          </a:xfrm>
          <a:custGeom>
            <a:avLst/>
            <a:gdLst>
              <a:gd name="connsiteX0" fmla="*/ 0 w 390265"/>
              <a:gd name="connsiteY0" fmla="*/ 779365 h 1169155"/>
              <a:gd name="connsiteX1" fmla="*/ 0 w 390265"/>
              <a:gd name="connsiteY1" fmla="*/ 0 h 1169155"/>
              <a:gd name="connsiteX2" fmla="*/ 390265 w 390265"/>
              <a:gd name="connsiteY2" fmla="*/ 0 h 1169155"/>
              <a:gd name="connsiteX3" fmla="*/ 390265 w 390265"/>
              <a:gd name="connsiteY3" fmla="*/ 779473 h 1169155"/>
              <a:gd name="connsiteX4" fmla="*/ 390265 w 390265"/>
              <a:gd name="connsiteY4" fmla="*/ 779473 h 1169155"/>
              <a:gd name="connsiteX5" fmla="*/ 390265 w 390265"/>
              <a:gd name="connsiteY5" fmla="*/ 1169156 h 1169155"/>
              <a:gd name="connsiteX6" fmla="*/ 0 w 390265"/>
              <a:gd name="connsiteY6" fmla="*/ 779365 h 1169155"/>
              <a:gd name="connsiteX7" fmla="*/ 0 w 390265"/>
              <a:gd name="connsiteY7" fmla="*/ 779365 h 11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265" h="1169155">
                <a:moveTo>
                  <a:pt x="0" y="779365"/>
                </a:moveTo>
                <a:lnTo>
                  <a:pt x="0" y="0"/>
                </a:lnTo>
                <a:lnTo>
                  <a:pt x="390265" y="0"/>
                </a:lnTo>
                <a:lnTo>
                  <a:pt x="390265" y="779473"/>
                </a:lnTo>
                <a:lnTo>
                  <a:pt x="390265" y="779473"/>
                </a:lnTo>
                <a:cubicBezTo>
                  <a:pt x="390265" y="779473"/>
                  <a:pt x="390265" y="1169156"/>
                  <a:pt x="390265" y="1169156"/>
                </a:cubicBezTo>
                <a:cubicBezTo>
                  <a:pt x="174700" y="1169156"/>
                  <a:pt x="0" y="994608"/>
                  <a:pt x="0" y="779365"/>
                </a:cubicBezTo>
                <a:lnTo>
                  <a:pt x="0" y="779365"/>
                </a:lnTo>
                <a:close/>
              </a:path>
            </a:pathLst>
          </a:custGeom>
          <a:solidFill>
            <a:srgbClr val="00AC7E"/>
          </a:solidFill>
          <a:ln w="108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9B38E4D8-996B-444C-364C-9CFCC54E07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6" y="5303868"/>
            <a:ext cx="783167" cy="1545167"/>
          </a:xfrm>
          <a:prstGeom prst="rect">
            <a:avLst/>
          </a:prstGeom>
        </p:spPr>
      </p:pic>
      <p:pic>
        <p:nvPicPr>
          <p:cNvPr id="18" name="Picture 17" descr="A green and black graphic&#10;&#10;Description automatically generated">
            <a:extLst>
              <a:ext uri="{FF2B5EF4-FFF2-40B4-BE49-F238E27FC236}">
                <a16:creationId xmlns:a16="http://schemas.microsoft.com/office/drawing/2014/main" id="{9DAE8F72-1784-8F86-9DAB-12C1EAAB2D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5627" y="8965"/>
            <a:ext cx="772583" cy="772583"/>
          </a:xfrm>
          <a:prstGeom prst="rect">
            <a:avLst/>
          </a:prstGeom>
        </p:spPr>
      </p:pic>
      <p:pic>
        <p:nvPicPr>
          <p:cNvPr id="20" name="Picture 19" descr="A green and black corner&#10;&#10;Description automatically generated">
            <a:extLst>
              <a:ext uri="{FF2B5EF4-FFF2-40B4-BE49-F238E27FC236}">
                <a16:creationId xmlns:a16="http://schemas.microsoft.com/office/drawing/2014/main" id="{BF38F795-5173-CCCC-A0ED-B066EE61D9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2746" y="8965"/>
            <a:ext cx="772583" cy="772583"/>
          </a:xfrm>
          <a:prstGeom prst="rect">
            <a:avLst/>
          </a:prstGeom>
        </p:spPr>
      </p:pic>
      <p:pic>
        <p:nvPicPr>
          <p:cNvPr id="22" name="Picture 21" descr="A green and black corner&#10;&#10;Description automatically generated">
            <a:extLst>
              <a:ext uri="{FF2B5EF4-FFF2-40B4-BE49-F238E27FC236}">
                <a16:creationId xmlns:a16="http://schemas.microsoft.com/office/drawing/2014/main" id="{7C8E87D4-6DCF-9374-1974-2C9E61CBFD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8833" y="4561534"/>
            <a:ext cx="783167" cy="772583"/>
          </a:xfrm>
          <a:prstGeom prst="rect">
            <a:avLst/>
          </a:prstGeom>
        </p:spPr>
      </p:pic>
      <p:pic>
        <p:nvPicPr>
          <p:cNvPr id="24" name="Picture 23" descr="A green cross in a circle&#10;&#10;Description automatically generated">
            <a:extLst>
              <a:ext uri="{FF2B5EF4-FFF2-40B4-BE49-F238E27FC236}">
                <a16:creationId xmlns:a16="http://schemas.microsoft.com/office/drawing/2014/main" id="{5FCDC971-E88C-FBB4-720D-BC34AC9D2A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2746" y="4561534"/>
            <a:ext cx="1518508" cy="151850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66732D6-4656-7326-2C96-010102A942AC}"/>
              </a:ext>
            </a:extLst>
          </p:cNvPr>
          <p:cNvSpPr txBox="1"/>
          <p:nvPr/>
        </p:nvSpPr>
        <p:spPr>
          <a:xfrm>
            <a:off x="3781064" y="2365046"/>
            <a:ext cx="60039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Strategic</a:t>
            </a:r>
            <a:r>
              <a:rPr lang="en-CH" sz="4000" b="1" dirty="0">
                <a:solidFill>
                  <a:schemeClr val="bg1"/>
                </a:solidFill>
              </a:rPr>
              <a:t> &amp; Organizational </a:t>
            </a:r>
            <a:r>
              <a:rPr lang="en-US" sz="4000" b="1" dirty="0">
                <a:solidFill>
                  <a:schemeClr val="bg1"/>
                </a:solidFill>
              </a:rPr>
              <a:t>News</a:t>
            </a:r>
            <a:r>
              <a:rPr lang="en-CH" sz="4000" b="1" dirty="0">
                <a:solidFill>
                  <a:schemeClr val="bg1"/>
                </a:solidFill>
              </a:rPr>
              <a:t> </a:t>
            </a:r>
            <a:br>
              <a:rPr lang="en-CH" sz="4000" b="1" dirty="0">
                <a:solidFill>
                  <a:schemeClr val="bg1"/>
                </a:solidFill>
              </a:rPr>
            </a:br>
            <a:r>
              <a:rPr lang="en-CH" sz="4000" b="1" dirty="0">
                <a:solidFill>
                  <a:schemeClr val="bg1"/>
                </a:solidFill>
              </a:rPr>
              <a:t>from NI/Emerson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75C26D-1E33-838F-17FB-1BEDA2BE79EA}"/>
              </a:ext>
            </a:extLst>
          </p:cNvPr>
          <p:cNvSpPr txBox="1"/>
          <p:nvPr/>
        </p:nvSpPr>
        <p:spPr>
          <a:xfrm>
            <a:off x="1685290" y="1874437"/>
            <a:ext cx="785798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Swiss LabVIEW User Group Meeting</a:t>
            </a:r>
            <a:r>
              <a:rPr lang="en-CH" sz="2000" b="1" dirty="0">
                <a:solidFill>
                  <a:schemeClr val="bg1"/>
                </a:solidFill>
              </a:rPr>
              <a:t> Romandie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767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B6EBF-91BA-9FB8-32CC-1549A52A7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CAB9AB3C-49EF-7128-D9F9-4F0B8F9CC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9459" b="34727"/>
          <a:stretch/>
        </p:blipFill>
        <p:spPr>
          <a:xfrm>
            <a:off x="0" y="1529080"/>
            <a:ext cx="6096000" cy="5328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656764-7E86-E101-C8D3-EDF53CAFAB14}"/>
              </a:ext>
            </a:extLst>
          </p:cNvPr>
          <p:cNvSpPr/>
          <p:nvPr/>
        </p:nvSpPr>
        <p:spPr bwMode="auto">
          <a:xfrm>
            <a:off x="2290898" y="1511323"/>
            <a:ext cx="2526236" cy="3257233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b="1"/>
              <a:t>Oli Picture</a:t>
            </a:r>
            <a:endParaRPr lang="en-US" b="1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577136-6845-2A5C-335C-072215B526E0}"/>
              </a:ext>
            </a:extLst>
          </p:cNvPr>
          <p:cNvSpPr/>
          <p:nvPr/>
        </p:nvSpPr>
        <p:spPr bwMode="auto">
          <a:xfrm>
            <a:off x="6846408" y="2286000"/>
            <a:ext cx="3805718" cy="7937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>
            <a:defPPr>
              <a:defRPr lang="en-US"/>
            </a:defPPr>
            <a:lvl1pPr marL="0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1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14516C-5011-5E84-490A-27544D7876E3}"/>
              </a:ext>
            </a:extLst>
          </p:cNvPr>
          <p:cNvSpPr/>
          <p:nvPr/>
        </p:nvSpPr>
        <p:spPr bwMode="auto">
          <a:xfrm>
            <a:off x="7244854" y="3047999"/>
            <a:ext cx="4878016" cy="118094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square" rtlCol="0" anchor="ctr"/>
          <a:lstStyle>
            <a:defPPr>
              <a:defRPr lang="en-US"/>
            </a:defPPr>
            <a:lvl1pPr marL="0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17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692F49-E3CA-81AC-2954-1ECB07867A47}"/>
              </a:ext>
            </a:extLst>
          </p:cNvPr>
          <p:cNvSpPr txBox="1"/>
          <p:nvPr/>
        </p:nvSpPr>
        <p:spPr>
          <a:xfrm>
            <a:off x="6870458" y="2234867"/>
            <a:ext cx="3805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Oliver Bruder</a:t>
            </a:r>
            <a:br>
              <a:rPr kumimoji="0" lang="en-CH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</a:br>
            <a:r>
              <a:rPr lang="en-CH" sz="1200" dirty="0">
                <a:ea typeface="Noto Sans"/>
                <a:cs typeface="Arial"/>
                <a:hlinkClick r:id="rId6"/>
              </a:rPr>
              <a:t>oliver.bruder@emerson.com</a:t>
            </a:r>
            <a:endParaRPr lang="en-CH" sz="1200" dirty="0">
              <a:ea typeface="Noto Sans"/>
              <a:cs typeface="Arial"/>
            </a:endParaRPr>
          </a:p>
          <a:p>
            <a:pPr>
              <a:defRPr/>
            </a:pPr>
            <a:r>
              <a:rPr lang="en-CH" sz="1100" dirty="0">
                <a:latin typeface="Aptos" panose="020B0004020202020204" pitchFamily="34" charset="0"/>
                <a:hlinkClick r:id="rId7"/>
              </a:rPr>
              <a:t>Book an MS Teams virtual meeting with Oliver Bruder</a:t>
            </a:r>
            <a:endParaRPr lang="en-CH" sz="1100" dirty="0"/>
          </a:p>
          <a:p>
            <a:pPr lvl="0"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B3FD1-0AE6-0779-F31F-CE4E4F5ED9D9}"/>
              </a:ext>
            </a:extLst>
          </p:cNvPr>
          <p:cNvSpPr txBox="1"/>
          <p:nvPr/>
        </p:nvSpPr>
        <p:spPr>
          <a:xfrm>
            <a:off x="7240331" y="3147785"/>
            <a:ext cx="5321542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53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  <a:cs typeface="Arial"/>
              </a:rPr>
              <a:t>Country Manager Switzerland</a:t>
            </a:r>
            <a:endParaRPr lang="en-CH"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 defTabSz="1219053">
              <a:defRPr/>
            </a:pPr>
            <a:br>
              <a:rPr lang="en-US" sz="1400" dirty="0">
                <a:latin typeface="Arial"/>
                <a:cs typeface="Arial"/>
              </a:rPr>
            </a:b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H" sz="1200" dirty="0">
                <a:solidFill>
                  <a:srgbClr val="000000"/>
                </a:solidFill>
                <a:latin typeface="Arial"/>
                <a:cs typeface="Arial"/>
              </a:rPr>
              <a:t> Started at NI Switzerland in 2001 as Applications Engineer</a:t>
            </a:r>
            <a:br>
              <a:rPr lang="en-CH" sz="12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CH" sz="1200" dirty="0">
                <a:solidFill>
                  <a:srgbClr val="000000"/>
                </a:solidFill>
                <a:latin typeface="Arial"/>
                <a:cs typeface="Arial"/>
              </a:rPr>
              <a:t>- New Role created by Emerson </a:t>
            </a:r>
            <a:r>
              <a:rPr lang="en-CH" sz="1200" dirty="0">
                <a:solidFill>
                  <a:srgbClr val="000000"/>
                </a:solidFill>
                <a:cs typeface="Arial"/>
              </a:rPr>
              <a:t>in 2025 </a:t>
            </a:r>
            <a:r>
              <a:rPr lang="en-CH" sz="1200" dirty="0">
                <a:solidFill>
                  <a:srgbClr val="000000"/>
                </a:solidFill>
                <a:latin typeface="Arial"/>
                <a:cs typeface="Arial"/>
              </a:rPr>
              <a:t>as NI Country Mgr. for CH</a:t>
            </a:r>
            <a:br>
              <a:rPr lang="en-CH" sz="12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/>
          </a:p>
        </p:txBody>
      </p:sp>
      <p:pic>
        <p:nvPicPr>
          <p:cNvPr id="4" name="Picture 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E3D5E3E0-067D-F6E6-4D72-3C106CBEB6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453" y="1418091"/>
            <a:ext cx="2611210" cy="34593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692399-B695-7023-AEAB-01FB5B299C4A}"/>
              </a:ext>
            </a:extLst>
          </p:cNvPr>
          <p:cNvSpPr txBox="1"/>
          <p:nvPr/>
        </p:nvSpPr>
        <p:spPr>
          <a:xfrm>
            <a:off x="6846408" y="5042076"/>
            <a:ext cx="4108946" cy="5232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76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51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27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02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878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454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29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05" algn="l" defTabSz="1219151" rtl="0" eaLnBrk="1" latinLnBrk="0" hangingPunct="1">
              <a:defRPr sz="2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053">
              <a:defRPr/>
            </a:pP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Y</a:t>
            </a:r>
            <a:r>
              <a:rPr lang="en-CH" sz="1400" i="1" dirty="0" err="1">
                <a:solidFill>
                  <a:srgbClr val="000000"/>
                </a:solidFill>
                <a:latin typeface="Arial"/>
                <a:cs typeface="Arial"/>
              </a:rPr>
              <a:t>ou</a:t>
            </a:r>
            <a:r>
              <a:rPr lang="en-CH" sz="1400" i="1" dirty="0">
                <a:solidFill>
                  <a:srgbClr val="000000"/>
                </a:solidFill>
                <a:latin typeface="Arial"/>
                <a:cs typeface="Arial"/>
              </a:rPr>
              <a:t> will receive those slides digital as they contain many links with more detailed information!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070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A7E782A1-F526-B381-DF53-6898EDB5B3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r="774"/>
          <a:stretch>
            <a:fillRect/>
          </a:stretch>
        </p:blipFill>
        <p:spPr>
          <a:xfrm>
            <a:off x="0" y="720000"/>
            <a:ext cx="5213117" cy="3553062"/>
          </a:xfrm>
        </p:spPr>
      </p:pic>
      <p:sp>
        <p:nvSpPr>
          <p:cNvPr id="17" name="Titel 16">
            <a:extLst>
              <a:ext uri="{FF2B5EF4-FFF2-40B4-BE49-F238E27FC236}">
                <a16:creationId xmlns:a16="http://schemas.microsoft.com/office/drawing/2014/main" id="{65C13700-73D4-3A4E-32C5-074686D75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2356338" cy="1179138"/>
          </a:xfrm>
        </p:spPr>
        <p:txBody>
          <a:bodyPr/>
          <a:lstStyle/>
          <a:p>
            <a:r>
              <a:rPr lang="de-DE" sz="1050" dirty="0"/>
              <a:t>Raffaella Loforte</a:t>
            </a:r>
            <a:br>
              <a:rPr lang="de-DE" sz="1050" dirty="0"/>
            </a:br>
            <a:r>
              <a:rPr lang="en-CH" sz="1050" dirty="0"/>
              <a:t>Sales Engineer</a:t>
            </a:r>
            <a:br>
              <a:rPr lang="en-CH" sz="1050" dirty="0"/>
            </a:br>
            <a:br>
              <a:rPr lang="de-DE" sz="1050" dirty="0"/>
            </a:br>
            <a:endParaRPr lang="de-DE" sz="105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AFE9A02-1BF4-DFB3-28E8-8CBD2855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AFFFE-2813-4EE7-8A68-9C0337FE347A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7344EC7-05E2-2D27-1E2F-0245B44BB6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6249" y="1899138"/>
            <a:ext cx="5926898" cy="4780283"/>
          </a:xfrm>
          <a:noFill/>
        </p:spPr>
        <p:txBody>
          <a:bodyPr/>
          <a:lstStyle/>
          <a:p>
            <a:pPr marL="457200" indent="-171450">
              <a:buFont typeface="Courier New" panose="02070309020205020404" pitchFamily="49" charset="0"/>
              <a:buChar char="o"/>
            </a:pPr>
            <a:r>
              <a:rPr lang="en-CH" sz="1100" dirty="0"/>
              <a:t>Master in Biomedical Engineering</a:t>
            </a:r>
          </a:p>
          <a:p>
            <a:pPr marL="457200" indent="-171450">
              <a:buFont typeface="Courier New" panose="02070309020205020404" pitchFamily="49" charset="0"/>
              <a:buChar char="o"/>
            </a:pPr>
            <a:r>
              <a:rPr lang="it-IT" sz="1100" dirty="0"/>
              <a:t>Raffaella.Loforte@datatec.eu</a:t>
            </a:r>
            <a:endParaRPr lang="en-CH" sz="1100" dirty="0"/>
          </a:p>
          <a:p>
            <a:pPr marL="457200" indent="-171450">
              <a:buFont typeface="Courier New" panose="02070309020205020404" pitchFamily="49" charset="0"/>
              <a:buChar char="o"/>
            </a:pPr>
            <a:r>
              <a:rPr lang="en-CH" sz="1100" b="1" dirty="0"/>
              <a:t>Fluent in French, </a:t>
            </a:r>
            <a:r>
              <a:rPr lang="en-CH" sz="1100" dirty="0"/>
              <a:t>Italian and German</a:t>
            </a:r>
            <a:endParaRPr lang="de-DE" sz="1100" dirty="0"/>
          </a:p>
          <a:p>
            <a:pPr marL="285750"/>
            <a:r>
              <a:rPr lang="en-CH" sz="1100" b="1" dirty="0"/>
              <a:t>14 years at NI:</a:t>
            </a:r>
            <a:endParaRPr lang="de-DE" sz="1100" b="1" dirty="0"/>
          </a:p>
          <a:p>
            <a:pPr marL="457200" indent="-171450">
              <a:buFont typeface="Courier New" panose="02070309020205020404" pitchFamily="49" charset="0"/>
              <a:buChar char="o"/>
            </a:pPr>
            <a:r>
              <a:rPr lang="de-DE" sz="1100" dirty="0"/>
              <a:t>  5 </a:t>
            </a:r>
            <a:r>
              <a:rPr lang="en-CH" sz="1100" dirty="0"/>
              <a:t>years at NI in Italy</a:t>
            </a:r>
            <a:endParaRPr lang="de-DE" sz="1100" dirty="0"/>
          </a:p>
          <a:p>
            <a:pPr marL="457200" indent="-171450">
              <a:buFont typeface="Courier New" panose="02070309020205020404" pitchFamily="49" charset="0"/>
              <a:buChar char="o"/>
            </a:pPr>
            <a:r>
              <a:rPr lang="de-DE" sz="1100" dirty="0"/>
              <a:t>  </a:t>
            </a:r>
            <a:r>
              <a:rPr lang="en-CH" sz="1100" dirty="0"/>
              <a:t>3</a:t>
            </a:r>
            <a:r>
              <a:rPr lang="de-DE" sz="1100" dirty="0"/>
              <a:t> </a:t>
            </a:r>
            <a:r>
              <a:rPr lang="en-CH" sz="1100" dirty="0"/>
              <a:t>years at NI in France</a:t>
            </a:r>
            <a:endParaRPr lang="de-DE" sz="1100" dirty="0"/>
          </a:p>
          <a:p>
            <a:pPr marL="457200" indent="-171450">
              <a:buFont typeface="Courier New" panose="02070309020205020404" pitchFamily="49" charset="0"/>
              <a:buChar char="o"/>
            </a:pPr>
            <a:r>
              <a:rPr lang="de-DE" sz="1100" dirty="0"/>
              <a:t>  6 </a:t>
            </a:r>
            <a:r>
              <a:rPr lang="en-CH" sz="1100" dirty="0"/>
              <a:t>years</a:t>
            </a:r>
            <a:r>
              <a:rPr lang="de-DE" sz="1100" dirty="0"/>
              <a:t> </a:t>
            </a:r>
            <a:r>
              <a:rPr lang="en-CH" sz="1100" dirty="0"/>
              <a:t>at NI Switzerland</a:t>
            </a:r>
            <a:endParaRPr lang="de-DE" sz="1100" dirty="0"/>
          </a:p>
          <a:p>
            <a:pPr marL="285750"/>
            <a:r>
              <a:rPr lang="en-CH" sz="1100" b="1" dirty="0"/>
              <a:t>Since 2023 at Datatec Switzerland responsible for NI Technology</a:t>
            </a:r>
          </a:p>
          <a:p>
            <a:pPr marL="457200" indent="-171450">
              <a:buFont typeface="Courier New" panose="02070309020205020404" pitchFamily="49" charset="0"/>
              <a:buChar char="o"/>
            </a:pPr>
            <a:r>
              <a:rPr lang="en-CH" sz="1100" dirty="0"/>
              <a:t>Close collaboration with NI Country Manager for Switzerland</a:t>
            </a:r>
          </a:p>
          <a:p>
            <a:pPr marL="285750"/>
            <a:endParaRPr lang="en-CH" sz="1100" dirty="0"/>
          </a:p>
          <a:p>
            <a:pPr marL="285750"/>
            <a:endParaRPr lang="en-CH" sz="1100" dirty="0"/>
          </a:p>
          <a:p>
            <a:pPr marL="285750"/>
            <a:endParaRPr lang="en-CH" sz="1100" dirty="0"/>
          </a:p>
          <a:p>
            <a:pPr marL="285750"/>
            <a:endParaRPr lang="en-CH" sz="1100" dirty="0"/>
          </a:p>
          <a:p>
            <a:pPr marL="285750"/>
            <a:endParaRPr lang="de-DE" sz="1100" dirty="0"/>
          </a:p>
          <a:p>
            <a:pPr marL="285750"/>
            <a:endParaRPr lang="de-DE" sz="1100" dirty="0"/>
          </a:p>
          <a:p>
            <a:pPr marL="285750"/>
            <a:endParaRPr lang="de-DE" dirty="0"/>
          </a:p>
          <a:p>
            <a:pPr marL="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3FF4D5-9CC4-8985-FB06-F62961888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148" y="6366869"/>
            <a:ext cx="1614334" cy="31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598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15B29-F3A9-C9B2-7AE0-5F4D63BC6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275660-1033-DF2D-9C69-3B7EF524B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364" y="406613"/>
            <a:ext cx="11694078" cy="846958"/>
          </a:xfrm>
        </p:spPr>
        <p:txBody>
          <a:bodyPr/>
          <a:lstStyle/>
          <a:p>
            <a:r>
              <a:rPr lang="en-CH" dirty="0"/>
              <a:t>Anniversary SCI Consulting</a:t>
            </a:r>
            <a:br>
              <a:rPr lang="en-CH" dirty="0"/>
            </a:br>
            <a:r>
              <a:rPr lang="en-CH" dirty="0"/>
              <a:t>30 Yrs. NI System Integrator Program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B2BD5-0D90-EB5F-19CA-C60154D400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91440" rIns="91440" bIns="45720" rtlCol="0" anchor="t">
            <a:noAutofit/>
          </a:bodyPr>
          <a:lstStyle/>
          <a:p>
            <a:r>
              <a:rPr lang="en-CH" sz="2300" dirty="0">
                <a:ea typeface="Noto Sans"/>
                <a:cs typeface="Arial"/>
              </a:rPr>
              <a:t>Congratulation to </a:t>
            </a:r>
            <a:r>
              <a:rPr lang="de-AT" sz="2300" dirty="0">
                <a:ea typeface="Noto Sans"/>
                <a:cs typeface="Arial"/>
              </a:rPr>
              <a:t>Vincent </a:t>
            </a:r>
            <a:r>
              <a:rPr lang="de-AT" sz="2300" dirty="0" err="1">
                <a:ea typeface="Noto Sans"/>
                <a:cs typeface="Arial"/>
              </a:rPr>
              <a:t>Berseth</a:t>
            </a:r>
            <a:r>
              <a:rPr lang="en-CH" sz="2300" dirty="0">
                <a:ea typeface="Noto Sans"/>
                <a:cs typeface="Arial"/>
              </a:rPr>
              <a:t> &amp; team for 30+ yrs. of ser</a:t>
            </a:r>
            <a:r>
              <a:rPr lang="de-AT" sz="2300" dirty="0">
                <a:ea typeface="Noto Sans"/>
                <a:cs typeface="Arial"/>
              </a:rPr>
              <a:t>v</a:t>
            </a:r>
            <a:r>
              <a:rPr lang="en-CH" sz="2300" dirty="0">
                <a:ea typeface="Noto Sans"/>
                <a:cs typeface="Arial"/>
              </a:rPr>
              <a:t>ice!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5C9572-6EBC-44B3-88C5-677864236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304" y="2233413"/>
            <a:ext cx="6339721" cy="363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19AB5E-2153-7B53-4710-36219692E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494" y="3315456"/>
            <a:ext cx="1305107" cy="1352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9E0056-81AC-B1B5-3662-ACC806AAC73F}"/>
              </a:ext>
            </a:extLst>
          </p:cNvPr>
          <p:cNvSpPr txBox="1"/>
          <p:nvPr/>
        </p:nvSpPr>
        <p:spPr>
          <a:xfrm>
            <a:off x="5322479" y="2571799"/>
            <a:ext cx="475136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H" sz="2400" dirty="0"/>
              <a:t> 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2ACFE0-E82D-B5E4-6B82-CB3970571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12" y="3151183"/>
            <a:ext cx="1586979" cy="16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6A7BE5D-EA69-12FA-321B-543ABAB9C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14" y="333236"/>
            <a:ext cx="12496731" cy="846958"/>
          </a:xfrm>
        </p:spPr>
        <p:txBody>
          <a:bodyPr/>
          <a:lstStyle/>
          <a:p>
            <a:r>
              <a:rPr lang="en-CH" sz="3300" dirty="0">
                <a:cs typeface="Times"/>
              </a:rPr>
              <a:t>New Emerson Investment: NI Country Managers</a:t>
            </a:r>
            <a:br>
              <a:rPr lang="en-CH" sz="3300" dirty="0">
                <a:cs typeface="Times"/>
              </a:rPr>
            </a:br>
            <a:r>
              <a:rPr lang="en-CH" sz="2400" dirty="0">
                <a:cs typeface="Times"/>
              </a:rPr>
              <a:t>(introduced 2025)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94D37-53DA-3D96-611B-16B0DAA9E6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91440" rIns="91440" bIns="45720" rtlCol="0" anchor="t">
            <a:noAutofit/>
          </a:bodyPr>
          <a:lstStyle/>
          <a:p>
            <a:pPr marL="187325" indent="-187325">
              <a:buClr>
                <a:srgbClr val="808080"/>
              </a:buClr>
            </a:pPr>
            <a:r>
              <a:rPr lang="en-US" sz="2000" b="1" dirty="0">
                <a:ea typeface="Noto Sans"/>
                <a:cs typeface="Arial"/>
              </a:rPr>
              <a:t>Sustainable</a:t>
            </a:r>
            <a:r>
              <a:rPr lang="en-US" sz="2000" dirty="0">
                <a:ea typeface="Noto Sans"/>
                <a:cs typeface="Arial"/>
              </a:rPr>
              <a:t>, country-specific business through customer loyalty and customer satisfaction</a:t>
            </a:r>
            <a:endParaRPr lang="en-US" sz="2000" dirty="0"/>
          </a:p>
        </p:txBody>
      </p:sp>
      <p:pic>
        <p:nvPicPr>
          <p:cNvPr id="7" name="Picture 6" descr="A building with windows and a sign&#10;&#10;AI-generated content may be incorrect.">
            <a:extLst>
              <a:ext uri="{FF2B5EF4-FFF2-40B4-BE49-F238E27FC236}">
                <a16:creationId xmlns:a16="http://schemas.microsoft.com/office/drawing/2014/main" id="{E1A5D0FD-DB31-76C3-2925-CC06FC9E2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774" y="3770458"/>
            <a:ext cx="4428226" cy="2244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1493A0-CDD1-3A7D-8942-3504F87F7251}"/>
              </a:ext>
            </a:extLst>
          </p:cNvPr>
          <p:cNvSpPr txBox="1"/>
          <p:nvPr/>
        </p:nvSpPr>
        <p:spPr>
          <a:xfrm>
            <a:off x="8506085" y="6014952"/>
            <a:ext cx="31902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cs typeface="Arial"/>
              </a:rPr>
              <a:t>Emerson European Headquarter in Baar (ZG)</a:t>
            </a:r>
            <a:endParaRPr lang="en-US" sz="1100" i="1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97A35DA-EA0C-31AF-2285-F3C4A5200836}"/>
              </a:ext>
            </a:extLst>
          </p:cNvPr>
          <p:cNvSpPr txBox="1">
            <a:spLocks/>
          </p:cNvSpPr>
          <p:nvPr/>
        </p:nvSpPr>
        <p:spPr>
          <a:xfrm>
            <a:off x="419364" y="2191649"/>
            <a:ext cx="11545473" cy="4657725"/>
          </a:xfrm>
          <a:prstGeom prst="rect">
            <a:avLst/>
          </a:prstGeom>
        </p:spPr>
        <p:txBody>
          <a:bodyPr vert="horz" lIns="91440" tIns="91440" rIns="91440" bIns="45720" rtlCol="0" anchor="t">
            <a:noAutofit/>
          </a:bodyPr>
          <a:lstStyle>
            <a:lvl1pPr marL="187847" indent="-187847" algn="l" defTabSz="121915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>
                <a:tab pos="187847" algn="l"/>
              </a:tabLst>
              <a:defRPr sz="1333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Arial" panose="020B0604020202020204" pitchFamily="34" charset="0"/>
              </a:defRPr>
            </a:lvl1pPr>
            <a:lvl2pPr marL="522532" indent="-239439" algn="l" defTabSz="121915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Arial" panose="020B0604020202020204" pitchFamily="34" charset="0"/>
              </a:defRPr>
            </a:lvl2pPr>
            <a:lvl3pPr marL="761970" indent="-187847" algn="l" defTabSz="121915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Arial" panose="020B0604020202020204" pitchFamily="34" charset="0"/>
              </a:defRPr>
            </a:lvl3pPr>
            <a:lvl4pPr marL="1045062" indent="-231502" algn="l" defTabSz="121915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Arial" panose="020B0604020202020204" pitchFamily="34" charset="0"/>
              </a:defRPr>
            </a:lvl4pPr>
            <a:lvl5pPr marL="1284501" indent="-189170" algn="l" defTabSz="1219151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Noto Sans" panose="020B0502040504020204" pitchFamily="34" charset="0"/>
                <a:cs typeface="Arial" panose="020B0604020202020204" pitchFamily="34" charset="0"/>
              </a:defRPr>
            </a:lvl5pPr>
            <a:lvl6pPr marL="3352666" indent="-304788" algn="l" defTabSz="121915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42" indent="-304788" algn="l" defTabSz="121915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17" indent="-304788" algn="l" defTabSz="121915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93" indent="-304788" algn="l" defTabSz="121915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7325" indent="-187325">
              <a:buClr>
                <a:srgbClr val="808080"/>
              </a:buClr>
            </a:pPr>
            <a:r>
              <a:rPr lang="en-CH" sz="1300" dirty="0">
                <a:ea typeface="Noto Sans"/>
                <a:cs typeface="Arial"/>
              </a:rPr>
              <a:t>Country Manager </a:t>
            </a:r>
            <a:r>
              <a:rPr lang="en-CH" sz="1300" b="1" i="1" dirty="0">
                <a:ea typeface="Noto Sans"/>
                <a:cs typeface="Arial"/>
              </a:rPr>
              <a:t>short-term</a:t>
            </a:r>
            <a:r>
              <a:rPr lang="en-CH" sz="1300" i="1" dirty="0">
                <a:ea typeface="Noto Sans"/>
                <a:cs typeface="Arial"/>
              </a:rPr>
              <a:t>-approach</a:t>
            </a:r>
            <a:r>
              <a:rPr lang="en-CH" sz="1300" dirty="0">
                <a:ea typeface="Noto Sans"/>
                <a:cs typeface="Arial"/>
              </a:rPr>
              <a:t>: </a:t>
            </a:r>
            <a:br>
              <a:rPr lang="en-CH" sz="1300" dirty="0">
                <a:ea typeface="Noto Sans"/>
                <a:cs typeface="Arial"/>
              </a:rPr>
            </a:br>
            <a:r>
              <a:rPr lang="en-CH" sz="1300" dirty="0">
                <a:ea typeface="Noto Sans"/>
                <a:cs typeface="Arial"/>
              </a:rPr>
              <a:t>- Very close collaboration with official NI distributors</a:t>
            </a:r>
            <a:br>
              <a:rPr lang="en-CH" sz="1300" dirty="0">
                <a:ea typeface="Noto Sans"/>
                <a:cs typeface="Arial"/>
              </a:rPr>
            </a:br>
            <a:r>
              <a:rPr lang="en-CH" sz="1300" dirty="0">
                <a:ea typeface="Noto Sans"/>
                <a:cs typeface="Arial"/>
              </a:rPr>
              <a:t>- Filling project-specific gaps quickly by pulling in the right NI resources quickly and appropriately</a:t>
            </a:r>
            <a:br>
              <a:rPr lang="en-CH" sz="1300" dirty="0">
                <a:ea typeface="Noto Sans"/>
                <a:cs typeface="Arial"/>
              </a:rPr>
            </a:br>
            <a:r>
              <a:rPr lang="en-CH" sz="1300" dirty="0">
                <a:ea typeface="Noto Sans"/>
                <a:cs typeface="Arial"/>
              </a:rPr>
              <a:t>- Bi-weekly report-out to NI executive leadership team to drive improvement quickly</a:t>
            </a:r>
          </a:p>
          <a:p>
            <a:pPr marL="187325" indent="-187325">
              <a:buClr>
                <a:srgbClr val="808080"/>
              </a:buClr>
            </a:pPr>
            <a:r>
              <a:rPr lang="en-CH" sz="1300" b="1" i="1" dirty="0">
                <a:ea typeface="Noto Sans"/>
                <a:cs typeface="Arial"/>
              </a:rPr>
              <a:t>Mid- and long-term </a:t>
            </a:r>
            <a:r>
              <a:rPr lang="en-CH" sz="1300" i="1" dirty="0">
                <a:ea typeface="Noto Sans"/>
                <a:cs typeface="Arial"/>
              </a:rPr>
              <a:t>plan</a:t>
            </a:r>
            <a:r>
              <a:rPr lang="en-CH" sz="1300" dirty="0">
                <a:ea typeface="Noto Sans"/>
                <a:cs typeface="Arial"/>
              </a:rPr>
              <a:t>: Deploy the right resources in the right locations (globally) to maximize customer satisfaction and impact</a:t>
            </a:r>
            <a:br>
              <a:rPr lang="en-CH" sz="1300" dirty="0">
                <a:ea typeface="Noto Sans"/>
                <a:cs typeface="Arial"/>
              </a:rPr>
            </a:br>
            <a:r>
              <a:rPr lang="en-CH" sz="1300" dirty="0">
                <a:ea typeface="Noto Sans"/>
                <a:cs typeface="Arial"/>
              </a:rPr>
              <a:t>(people working </a:t>
            </a:r>
            <a:r>
              <a:rPr lang="en-CH" sz="1300" i="1" dirty="0">
                <a:ea typeface="Noto Sans"/>
                <a:cs typeface="Arial"/>
              </a:rPr>
              <a:t>in</a:t>
            </a:r>
            <a:r>
              <a:rPr lang="en-CH" sz="1300" dirty="0">
                <a:ea typeface="Noto Sans"/>
                <a:cs typeface="Arial"/>
              </a:rPr>
              <a:t> Switzerland versus people working </a:t>
            </a:r>
            <a:r>
              <a:rPr lang="en-CH" sz="1300" i="1" dirty="0">
                <a:ea typeface="Noto Sans"/>
                <a:cs typeface="Arial"/>
              </a:rPr>
              <a:t>for</a:t>
            </a:r>
            <a:r>
              <a:rPr lang="en-CH" sz="1300" dirty="0">
                <a:ea typeface="Noto Sans"/>
                <a:cs typeface="Arial"/>
              </a:rPr>
              <a:t> Switzerland)</a:t>
            </a:r>
          </a:p>
          <a:p>
            <a:pPr marL="187325" indent="-187325">
              <a:buClr>
                <a:srgbClr val="808080"/>
              </a:buClr>
            </a:pPr>
            <a:r>
              <a:rPr lang="en-CH" sz="1300" dirty="0">
                <a:ea typeface="Noto Sans"/>
                <a:cs typeface="Arial"/>
              </a:rPr>
              <a:t>Your feedback will help to prioritize action!</a:t>
            </a:r>
            <a:endParaRPr lang="en-US" dirty="0"/>
          </a:p>
          <a:p>
            <a:pPr marL="0" indent="0">
              <a:buClr>
                <a:srgbClr val="808080"/>
              </a:buClr>
              <a:buFont typeface="Arial" panose="020B0604020202020204" pitchFamily="34" charset="0"/>
              <a:buNone/>
            </a:pPr>
            <a:endParaRPr lang="en-US" sz="1300" dirty="0">
              <a:ea typeface="Noto Sans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0F6821-FB23-A51B-BE36-A01E413B4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367" y="4338490"/>
            <a:ext cx="923459" cy="9271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3EA023-38BC-5D0C-ED94-D321BBB0830F}"/>
              </a:ext>
            </a:extLst>
          </p:cNvPr>
          <p:cNvSpPr txBox="1"/>
          <p:nvPr/>
        </p:nvSpPr>
        <p:spPr>
          <a:xfrm>
            <a:off x="1669941" y="4509701"/>
            <a:ext cx="424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hlinkClick r:id="rId5"/>
              </a:rPr>
              <a:t>oliver.bruder@emerson.com</a:t>
            </a:r>
            <a:br>
              <a:rPr lang="en-CH" sz="1400" dirty="0"/>
            </a:br>
            <a:r>
              <a:rPr lang="en-CH" sz="400" dirty="0"/>
              <a:t> </a:t>
            </a:r>
          </a:p>
          <a:p>
            <a:r>
              <a:rPr lang="en-CH" sz="1400" dirty="0">
                <a:effectLst/>
                <a:latin typeface="Aptos" panose="020B0004020202020204" pitchFamily="34" charset="0"/>
                <a:hlinkClick r:id="rId6"/>
              </a:rPr>
              <a:t>Book an MS Teams virtual meeting with Oliver Bruder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392568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EA30C-04F0-A8B0-9668-DBDE88030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A8095E-0753-9E01-8886-A031DA2CA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>
                <a:cs typeface="Times"/>
              </a:rPr>
              <a:t>Disclaimer</a:t>
            </a:r>
            <a:r>
              <a:rPr lang="en-CH" sz="3300" dirty="0">
                <a:cs typeface="Times"/>
              </a:rPr>
              <a:t> – “Effective versus Efficient”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2FF5CC-ABDB-C7F0-2BB4-99D5B89CC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91440" rIns="91440" bIns="45720" rtlCol="0" anchor="t">
            <a:noAutofit/>
          </a:bodyPr>
          <a:lstStyle/>
          <a:p>
            <a:pPr marL="187325" indent="-187325">
              <a:buClr>
                <a:srgbClr val="808080"/>
              </a:buClr>
            </a:pPr>
            <a:r>
              <a:rPr lang="en-US" sz="1400" dirty="0">
                <a:ea typeface="Noto Sans"/>
                <a:cs typeface="Arial"/>
              </a:rPr>
              <a:t>Not everything will be perfect over night</a:t>
            </a:r>
            <a:r>
              <a:rPr lang="en-CH" sz="1400" dirty="0">
                <a:ea typeface="Noto Sans"/>
                <a:cs typeface="Arial"/>
              </a:rPr>
              <a:t>! </a:t>
            </a:r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Short-</a:t>
            </a:r>
            <a:r>
              <a:rPr lang="en-CH" sz="1400" dirty="0" err="1">
                <a:ea typeface="Noto Sans"/>
                <a:cs typeface="Arial"/>
              </a:rPr>
              <a:t>te</a:t>
            </a:r>
            <a:r>
              <a:rPr lang="de-AT" sz="1400" dirty="0" err="1">
                <a:ea typeface="Noto Sans"/>
                <a:cs typeface="Arial"/>
              </a:rPr>
              <a:t>rm</a:t>
            </a:r>
            <a:r>
              <a:rPr lang="en-CH" sz="1400" dirty="0">
                <a:ea typeface="Noto Sans"/>
                <a:cs typeface="Arial"/>
              </a:rPr>
              <a:t> focus is on being </a:t>
            </a:r>
            <a:r>
              <a:rPr lang="en-CH" sz="1400" i="1" dirty="0">
                <a:ea typeface="Noto Sans"/>
                <a:cs typeface="Arial"/>
              </a:rPr>
              <a:t>effective</a:t>
            </a:r>
            <a:r>
              <a:rPr lang="en-CH" sz="1400" dirty="0">
                <a:ea typeface="Noto Sans"/>
                <a:cs typeface="Arial"/>
              </a:rPr>
              <a:t> (for our customers) while potentially compromising </a:t>
            </a:r>
            <a:r>
              <a:rPr lang="en-CH" sz="1400" i="1" dirty="0">
                <a:ea typeface="Noto Sans"/>
                <a:cs typeface="Arial"/>
              </a:rPr>
              <a:t>efficiency</a:t>
            </a:r>
            <a:r>
              <a:rPr lang="en-CH" sz="1400" dirty="0">
                <a:ea typeface="Noto Sans"/>
                <a:cs typeface="Arial"/>
              </a:rPr>
              <a:t> (for NI).</a:t>
            </a:r>
            <a:endParaRPr lang="en-US" sz="1400" dirty="0"/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We want to have a positive impact for our customers </a:t>
            </a:r>
            <a:r>
              <a:rPr lang="en-CH" sz="1400" i="1" dirty="0">
                <a:ea typeface="Noto Sans"/>
                <a:cs typeface="Arial"/>
              </a:rPr>
              <a:t>quickly</a:t>
            </a:r>
            <a:r>
              <a:rPr lang="en-CH" sz="1400" dirty="0">
                <a:ea typeface="Noto Sans"/>
                <a:cs typeface="Arial"/>
              </a:rPr>
              <a:t>: 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Willing to find creative solutions for project-specific gaps, risks and challenges towards driving win-win situations.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i="1" dirty="0">
                <a:ea typeface="Noto Sans"/>
                <a:cs typeface="Arial"/>
              </a:rPr>
              <a:t>Effectivity </a:t>
            </a:r>
            <a:r>
              <a:rPr lang="en-CH" sz="1400" dirty="0">
                <a:ea typeface="Noto Sans"/>
                <a:cs typeface="Arial"/>
              </a:rPr>
              <a:t>(for our customers) over </a:t>
            </a:r>
            <a:r>
              <a:rPr lang="en-CH" sz="1400" i="1" dirty="0">
                <a:ea typeface="Noto Sans"/>
                <a:cs typeface="Arial"/>
              </a:rPr>
              <a:t>efficiency </a:t>
            </a:r>
            <a:r>
              <a:rPr lang="en-CH" sz="1400" dirty="0">
                <a:ea typeface="Noto Sans"/>
                <a:cs typeface="Arial"/>
              </a:rPr>
              <a:t>(for NI)!</a:t>
            </a:r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At the same time we want to maximize impact for a broad set of customers mid- and long-time (finding </a:t>
            </a:r>
            <a:r>
              <a:rPr lang="en-CH" sz="1400" i="1" dirty="0">
                <a:ea typeface="Noto Sans"/>
                <a:cs typeface="Arial"/>
              </a:rPr>
              <a:t>efficient</a:t>
            </a:r>
            <a:r>
              <a:rPr lang="en-CH" sz="1400" dirty="0">
                <a:ea typeface="Noto Sans"/>
                <a:cs typeface="Arial"/>
              </a:rPr>
              <a:t> solutions)</a:t>
            </a:r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Your feedback will be heard!</a:t>
            </a:r>
            <a:endParaRPr lang="en-US" sz="1400" dirty="0">
              <a:ea typeface="Noto Sans"/>
              <a:cs typeface="Arial"/>
            </a:endParaRPr>
          </a:p>
          <a:p>
            <a:pPr marL="0" indent="0">
              <a:buClr>
                <a:srgbClr val="808080"/>
              </a:buClr>
              <a:buNone/>
            </a:pPr>
            <a:endParaRPr lang="en-US" sz="1400" dirty="0">
              <a:ea typeface="Noto Sans"/>
              <a:cs typeface="Arial"/>
            </a:endParaRPr>
          </a:p>
          <a:p>
            <a:pPr marL="0" indent="0">
              <a:buClr>
                <a:srgbClr val="808080"/>
              </a:buClr>
              <a:buNone/>
            </a:pPr>
            <a:endParaRPr lang="en-US" sz="1400" dirty="0"/>
          </a:p>
          <a:p>
            <a:pPr marL="187325" indent="-187325">
              <a:buClr>
                <a:srgbClr val="808080"/>
              </a:buClr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EB1B0-AFB1-725F-8FFC-EA79733A57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91440" rIns="91440" bIns="45720" rtlCol="0" anchor="t">
            <a:noAutofit/>
          </a:bodyPr>
          <a:lstStyle/>
          <a:p>
            <a:r>
              <a:rPr lang="en-US" sz="2300" dirty="0">
                <a:ea typeface="Noto Sans"/>
                <a:cs typeface="Arial"/>
              </a:rPr>
              <a:t>2025 is the first </a:t>
            </a:r>
            <a:r>
              <a:rPr lang="en-CH" sz="2300" dirty="0">
                <a:ea typeface="Noto Sans"/>
                <a:cs typeface="Arial"/>
              </a:rPr>
              <a:t>complete</a:t>
            </a:r>
            <a:r>
              <a:rPr lang="en-US" sz="2300" dirty="0">
                <a:ea typeface="Noto Sans"/>
                <a:cs typeface="Arial"/>
              </a:rPr>
              <a:t> year NI is operating under full Emerson ownership!</a:t>
            </a:r>
            <a:endParaRPr lang="en-US" dirty="0"/>
          </a:p>
        </p:txBody>
      </p:sp>
      <p:pic>
        <p:nvPicPr>
          <p:cNvPr id="2" name="Picture 1" descr="A building with windows and a sign&#10;&#10;AI-generated content may be incorrect.">
            <a:extLst>
              <a:ext uri="{FF2B5EF4-FFF2-40B4-BE49-F238E27FC236}">
                <a16:creationId xmlns:a16="http://schemas.microsoft.com/office/drawing/2014/main" id="{06C199DC-4273-723A-BAA2-6DE7C6BA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4" y="4021050"/>
            <a:ext cx="3933825" cy="19939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46A312-D706-BFD5-F9A5-27EF08002F74}"/>
              </a:ext>
            </a:extLst>
          </p:cNvPr>
          <p:cNvSpPr txBox="1"/>
          <p:nvPr/>
        </p:nvSpPr>
        <p:spPr>
          <a:xfrm>
            <a:off x="8744320" y="6014951"/>
            <a:ext cx="31902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 dirty="0">
                <a:cs typeface="Arial"/>
              </a:rPr>
              <a:t>Emerson European Headquarter in Baar (ZG)</a:t>
            </a:r>
            <a:endParaRPr lang="en-US" sz="11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AC5E9-2CEE-1B80-007F-A706A507C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66" y="4401567"/>
            <a:ext cx="923459" cy="927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0E9A94-AABA-1295-1CD8-601F7044C5C7}"/>
              </a:ext>
            </a:extLst>
          </p:cNvPr>
          <p:cNvSpPr txBox="1"/>
          <p:nvPr/>
        </p:nvSpPr>
        <p:spPr>
          <a:xfrm>
            <a:off x="1730325" y="4541095"/>
            <a:ext cx="424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hlinkClick r:id="rId5"/>
              </a:rPr>
              <a:t>oliver.bruder@emerson.com</a:t>
            </a:r>
            <a:br>
              <a:rPr lang="en-CH" sz="1400" dirty="0"/>
            </a:br>
            <a:r>
              <a:rPr lang="en-CH" sz="400" dirty="0"/>
              <a:t> </a:t>
            </a:r>
          </a:p>
          <a:p>
            <a:r>
              <a:rPr lang="en-CH" sz="1400" dirty="0">
                <a:effectLst/>
                <a:latin typeface="Aptos" panose="020B0004020202020204" pitchFamily="34" charset="0"/>
                <a:hlinkClick r:id="rId6"/>
              </a:rPr>
              <a:t>Book an MS Teams virtual meeting with Oliver Bruder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25800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D002-67C9-BBDF-7539-23E52E8D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69438EC-9966-F322-62D2-30041638C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300" dirty="0">
                <a:cs typeface="Times"/>
              </a:rPr>
              <a:t>Strategic Discussion Topics for Switzerland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A83DE9-FD60-2D80-00B5-2B7AFE77A2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91440" rIns="91440" bIns="45720" rtlCol="0" anchor="t">
            <a:noAutofit/>
          </a:bodyPr>
          <a:lstStyle/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Right level of technical consulting from simple products to complex solutions</a:t>
            </a:r>
            <a:endParaRPr lang="en-CH" sz="1400" dirty="0"/>
          </a:p>
          <a:p>
            <a:pPr marL="187325" indent="-187325">
              <a:buClr>
                <a:srgbClr val="808080"/>
              </a:buClr>
            </a:pPr>
            <a:r>
              <a:rPr lang="en-US" sz="1400" dirty="0">
                <a:ea typeface="Noto Sans"/>
                <a:cs typeface="Arial"/>
              </a:rPr>
              <a:t>NI Tech Support: Local presence and local language support versus higher # of specialists operating remotely</a:t>
            </a:r>
            <a:endParaRPr lang="en-US" sz="1400" dirty="0"/>
          </a:p>
          <a:p>
            <a:pPr marL="187325" indent="-187325">
              <a:buClr>
                <a:srgbClr val="808080"/>
              </a:buClr>
            </a:pPr>
            <a:r>
              <a:rPr lang="en-US" sz="1400" dirty="0">
                <a:ea typeface="Noto Sans"/>
                <a:cs typeface="Arial"/>
              </a:rPr>
              <a:t>Influencing NI Technology Roadmaps </a:t>
            </a:r>
            <a:endParaRPr lang="en-CH" sz="1400" dirty="0">
              <a:ea typeface="Noto Sans"/>
              <a:cs typeface="Arial"/>
            </a:endParaRPr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NI Technology Accelerator Program to support high-tech startups ( </a:t>
            </a:r>
            <a:r>
              <a:rPr lang="en-CH" sz="1400" dirty="0">
                <a:ea typeface="Noto Sans"/>
                <a:cs typeface="Arial"/>
                <a:hlinkClick r:id="rId3"/>
              </a:rPr>
              <a:t>www.ni.com/oem</a:t>
            </a:r>
            <a:r>
              <a:rPr lang="en-CH" sz="1400" dirty="0">
                <a:ea typeface="Noto Sans"/>
                <a:cs typeface="Arial"/>
              </a:rPr>
              <a:t> )</a:t>
            </a:r>
            <a:endParaRPr lang="en-US" sz="1400" dirty="0">
              <a:ea typeface="Noto Sans"/>
              <a:cs typeface="Arial"/>
            </a:endParaRPr>
          </a:p>
          <a:p>
            <a:pPr marL="187325" indent="-187325">
              <a:buClr>
                <a:srgbClr val="808080"/>
              </a:buClr>
            </a:pPr>
            <a:r>
              <a:rPr lang="en-US" sz="1400" dirty="0">
                <a:ea typeface="Noto Sans"/>
                <a:cs typeface="Arial"/>
              </a:rPr>
              <a:t>Customer education and local training eco-system (training courses)</a:t>
            </a:r>
          </a:p>
          <a:p>
            <a:pPr marL="187325" indent="-187325">
              <a:buClr>
                <a:srgbClr val="808080"/>
              </a:buClr>
            </a:pPr>
            <a:r>
              <a:rPr lang="en-US" sz="1400" dirty="0">
                <a:ea typeface="Noto Sans"/>
                <a:cs typeface="Arial"/>
              </a:rPr>
              <a:t>Regional communities &amp; events: NI Days, LabVIEW user group meetings, collaboration and adoption of NI tools in Academia </a:t>
            </a:r>
            <a:r>
              <a:rPr lang="en-US" sz="1400" dirty="0" err="1">
                <a:ea typeface="Noto Sans"/>
                <a:cs typeface="Arial"/>
              </a:rPr>
              <a:t>etc</a:t>
            </a:r>
            <a:r>
              <a:rPr lang="en-US" sz="1400" dirty="0">
                <a:ea typeface="Noto Sans"/>
                <a:cs typeface="Arial"/>
              </a:rPr>
              <a:t> ...</a:t>
            </a:r>
            <a:endParaRPr lang="en-CH" sz="1400" dirty="0">
              <a:ea typeface="Noto Sans"/>
              <a:cs typeface="Arial"/>
            </a:endParaRPr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[...]</a:t>
            </a:r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Please provide feedback! 🙂</a:t>
            </a:r>
          </a:p>
          <a:p>
            <a:pPr marL="187325" indent="-187325">
              <a:buClr>
                <a:srgbClr val="808080"/>
              </a:buClr>
            </a:pPr>
            <a:endParaRPr lang="en-CH" sz="1400" dirty="0">
              <a:ea typeface="Noto Sans"/>
              <a:cs typeface="Arial"/>
            </a:endParaRPr>
          </a:p>
          <a:p>
            <a:pPr marL="187325" indent="-187325">
              <a:buClr>
                <a:srgbClr val="808080"/>
              </a:buClr>
            </a:pPr>
            <a:endParaRPr lang="en-US" sz="1400" dirty="0"/>
          </a:p>
          <a:p>
            <a:pPr marL="187325" indent="-187325">
              <a:buClr>
                <a:srgbClr val="808080"/>
              </a:buClr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674E7-FE6E-EE2A-D93C-5D5CFF2A7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91440" rIns="91440" bIns="45720" rtlCol="0" anchor="t">
            <a:noAutofit/>
          </a:bodyPr>
          <a:lstStyle/>
          <a:p>
            <a:r>
              <a:rPr lang="en-US" sz="2300" dirty="0">
                <a:ea typeface="Noto Sans"/>
                <a:cs typeface="Arial"/>
              </a:rPr>
              <a:t>Maximizing country-specific </a:t>
            </a:r>
            <a:r>
              <a:rPr lang="en-CH" sz="2300" dirty="0">
                <a:ea typeface="Noto Sans"/>
                <a:cs typeface="Arial"/>
              </a:rPr>
              <a:t>impact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A4A30B-AD6D-7E91-3CE9-0C6BE9306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52" y="4966022"/>
            <a:ext cx="923459" cy="9271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5B5CF1-FCEB-6797-AC33-6D4ECF558AE5}"/>
              </a:ext>
            </a:extLst>
          </p:cNvPr>
          <p:cNvSpPr txBox="1"/>
          <p:nvPr/>
        </p:nvSpPr>
        <p:spPr>
          <a:xfrm>
            <a:off x="1681670" y="5125814"/>
            <a:ext cx="424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>
                <a:hlinkClick r:id="rId5"/>
              </a:rPr>
              <a:t>oliver.bruder@emerson.com</a:t>
            </a:r>
            <a:br>
              <a:rPr lang="en-CH" sz="1400" dirty="0"/>
            </a:br>
            <a:r>
              <a:rPr lang="en-CH" sz="400" dirty="0"/>
              <a:t> </a:t>
            </a:r>
          </a:p>
          <a:p>
            <a:r>
              <a:rPr lang="en-CH" sz="1400" dirty="0">
                <a:effectLst/>
                <a:latin typeface="Aptos" panose="020B0004020202020204" pitchFamily="34" charset="0"/>
                <a:hlinkClick r:id="rId6"/>
              </a:rPr>
              <a:t>Book an MS Teams virtual meeting with Oliver Bruder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764559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B1DA9-103F-8836-B132-86F4D2AB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E2D829-5B74-57FC-6179-72165FC7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635" y="4174438"/>
            <a:ext cx="6755365" cy="19099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C698D59-9F8A-F61A-8C2A-02AD056EE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sz="3300" dirty="0">
                <a:cs typeface="Times"/>
              </a:rPr>
              <a:t>Other “Hot Topics @ NI”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C144B0-7AC0-B61B-D5CD-B04DD3352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639" y="1544003"/>
            <a:ext cx="11353272" cy="3511256"/>
          </a:xfrm>
        </p:spPr>
        <p:txBody>
          <a:bodyPr vert="horz" lIns="91440" tIns="91440" rIns="91440" bIns="45720" rtlCol="0" anchor="t">
            <a:noAutofit/>
          </a:bodyPr>
          <a:lstStyle/>
          <a:p>
            <a:pPr marL="187325" indent="-187325">
              <a:buClr>
                <a:srgbClr val="808080"/>
              </a:buClr>
            </a:pPr>
            <a:r>
              <a:rPr lang="en-CH" sz="1400" b="1" dirty="0">
                <a:ea typeface="Noto Sans"/>
                <a:cs typeface="Arial"/>
              </a:rPr>
              <a:t>Artificial Intelligence (AI) </a:t>
            </a:r>
            <a:r>
              <a:rPr lang="en-CH" sz="1400" dirty="0">
                <a:ea typeface="Noto Sans"/>
                <a:cs typeface="Arial"/>
              </a:rPr>
              <a:t>trained specifically for driving productivity with NI hard- and software: </a:t>
            </a:r>
            <a:r>
              <a:rPr lang="de-AT" sz="1400" dirty="0">
                <a:hlinkClick r:id="rId4"/>
              </a:rPr>
              <a:t>Nigel™ AI </a:t>
            </a:r>
            <a:r>
              <a:rPr lang="de-AT" sz="1400" dirty="0" err="1">
                <a:hlinkClick r:id="rId4"/>
              </a:rPr>
              <a:t>Advisor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Integrated in new LabVIEW Professional and </a:t>
            </a:r>
            <a:r>
              <a:rPr lang="en-CH" sz="1400" dirty="0" err="1">
                <a:ea typeface="Noto Sans"/>
                <a:cs typeface="Arial"/>
              </a:rPr>
              <a:t>Teststand</a:t>
            </a:r>
            <a:r>
              <a:rPr lang="en-CH" sz="1400" dirty="0">
                <a:ea typeface="Noto Sans"/>
                <a:cs typeface="Arial"/>
              </a:rPr>
              <a:t> versions releasing later in 2025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Check out </a:t>
            </a:r>
            <a:r>
              <a:rPr lang="en-CH" sz="1400" dirty="0">
                <a:ea typeface="Noto Sans"/>
                <a:cs typeface="Arial"/>
                <a:hlinkClick r:id="rId5"/>
              </a:rPr>
              <a:t>NI Connect keynote videos </a:t>
            </a:r>
            <a:r>
              <a:rPr lang="en-CH" sz="1400" dirty="0">
                <a:ea typeface="Noto Sans"/>
                <a:cs typeface="Arial"/>
              </a:rPr>
              <a:t>Day 1 to see a demo of upcoming 1st release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Will keep learning from users to drive productivity for the community</a:t>
            </a:r>
          </a:p>
          <a:p>
            <a:pPr marL="187325" indent="-187325">
              <a:buClr>
                <a:srgbClr val="808080"/>
              </a:buClr>
            </a:pPr>
            <a:r>
              <a:rPr lang="en-CH" sz="1400" dirty="0">
                <a:ea typeface="Noto Sans"/>
                <a:cs typeface="Arial"/>
              </a:rPr>
              <a:t>B</a:t>
            </a:r>
            <a:r>
              <a:rPr lang="en-US" sz="1400" dirty="0" err="1">
                <a:ea typeface="Noto Sans"/>
                <a:cs typeface="Arial"/>
              </a:rPr>
              <a:t>est</a:t>
            </a:r>
            <a:r>
              <a:rPr lang="en-US" sz="1400" dirty="0">
                <a:ea typeface="Noto Sans"/>
                <a:cs typeface="Arial"/>
              </a:rPr>
              <a:t> practices for </a:t>
            </a:r>
            <a:r>
              <a:rPr lang="en-US" sz="1400" b="1" dirty="0">
                <a:ea typeface="Noto Sans"/>
                <a:cs typeface="Arial"/>
              </a:rPr>
              <a:t>maintaining LabVIEW applications over long industrial lifecycles </a:t>
            </a:r>
            <a:r>
              <a:rPr lang="en-US" sz="1400" dirty="0">
                <a:ea typeface="Noto Sans"/>
                <a:cs typeface="Arial"/>
              </a:rPr>
              <a:t>- typically 10+ years - across software versions, OS upgrades and evolving </a:t>
            </a:r>
            <a:r>
              <a:rPr lang="en-CH" sz="1400" b="1" dirty="0">
                <a:ea typeface="Noto Sans"/>
                <a:cs typeface="Arial"/>
              </a:rPr>
              <a:t>cyber security </a:t>
            </a:r>
            <a:r>
              <a:rPr lang="en-US" sz="1400" b="1" dirty="0">
                <a:ea typeface="Noto Sans"/>
                <a:cs typeface="Arial"/>
              </a:rPr>
              <a:t>standards </a:t>
            </a:r>
            <a:r>
              <a:rPr lang="en-US" sz="1400" dirty="0">
                <a:ea typeface="Noto Sans"/>
                <a:cs typeface="Arial"/>
              </a:rPr>
              <a:t>such as the EU </a:t>
            </a:r>
            <a:r>
              <a:rPr lang="en-CH" sz="1400" dirty="0">
                <a:ea typeface="Noto Sans"/>
                <a:cs typeface="Arial"/>
              </a:rPr>
              <a:t>Cyber Resilience Act (</a:t>
            </a:r>
            <a:r>
              <a:rPr lang="en-US" sz="1400" dirty="0">
                <a:ea typeface="Noto Sans"/>
                <a:cs typeface="Arial"/>
              </a:rPr>
              <a:t>CRA</a:t>
            </a:r>
            <a:r>
              <a:rPr lang="en-CH" sz="1400" dirty="0">
                <a:ea typeface="Noto Sans"/>
                <a:cs typeface="Arial"/>
              </a:rPr>
              <a:t>).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Complex topics which are evolving quickly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NI/Emerson is investing heavily in cyber resiliency for hard- and software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Check out </a:t>
            </a:r>
            <a:r>
              <a:rPr lang="en-CH" sz="1400" dirty="0">
                <a:ea typeface="Noto Sans"/>
                <a:cs typeface="Arial"/>
                <a:hlinkClick r:id="rId6"/>
              </a:rPr>
              <a:t>NI Software Product Lifecycle Policies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IT world driving quick adoption of Windows11 ( </a:t>
            </a:r>
            <a:r>
              <a:rPr lang="en-CH" sz="1400" dirty="0">
                <a:ea typeface="Noto Sans"/>
                <a:cs typeface="Arial"/>
                <a:hlinkClick r:id="rId7"/>
              </a:rPr>
              <a:t>www.ni.com/windows11</a:t>
            </a:r>
            <a:r>
              <a:rPr lang="en-CH" sz="1400" dirty="0">
                <a:ea typeface="Noto Sans"/>
                <a:cs typeface="Arial"/>
              </a:rPr>
              <a:t> )</a:t>
            </a:r>
            <a:br>
              <a:rPr lang="en-CH" sz="1400" dirty="0">
                <a:ea typeface="Noto Sans"/>
                <a:cs typeface="Arial"/>
              </a:rPr>
            </a:br>
            <a:r>
              <a:rPr lang="en-CH" sz="1400" dirty="0">
                <a:ea typeface="Noto Sans"/>
                <a:cs typeface="Arial"/>
              </a:rPr>
              <a:t>- Please approach Oliver to discuss specific needs and concerns</a:t>
            </a:r>
          </a:p>
          <a:p>
            <a:pPr marL="187325" indent="-187325">
              <a:buClr>
                <a:srgbClr val="808080"/>
              </a:buClr>
            </a:pPr>
            <a:endParaRPr lang="en-CH" sz="1400" dirty="0">
              <a:ea typeface="Noto Sans"/>
              <a:cs typeface="Arial"/>
            </a:endParaRPr>
          </a:p>
          <a:p>
            <a:pPr marL="187325" indent="-187325">
              <a:buClr>
                <a:srgbClr val="808080"/>
              </a:buClr>
            </a:pPr>
            <a:endParaRPr lang="en-CH" sz="1400" dirty="0">
              <a:ea typeface="Noto Sans"/>
              <a:cs typeface="Arial"/>
            </a:endParaRPr>
          </a:p>
          <a:p>
            <a:pPr marL="187325" indent="-187325">
              <a:buClr>
                <a:srgbClr val="808080"/>
              </a:buClr>
            </a:pPr>
            <a:endParaRPr lang="en-CH" sz="1400" dirty="0">
              <a:ea typeface="Noto Sans"/>
              <a:cs typeface="Arial"/>
            </a:endParaRPr>
          </a:p>
          <a:p>
            <a:pPr marL="187325" indent="-187325">
              <a:buClr>
                <a:srgbClr val="808080"/>
              </a:buClr>
            </a:pPr>
            <a:endParaRPr lang="en-US" sz="1400" dirty="0"/>
          </a:p>
          <a:p>
            <a:pPr marL="187325" indent="-187325">
              <a:buClr>
                <a:srgbClr val="808080"/>
              </a:buClr>
            </a:pP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8C9099-19FF-CA6F-E2D9-A4553066361B}"/>
              </a:ext>
            </a:extLst>
          </p:cNvPr>
          <p:cNvSpPr txBox="1"/>
          <p:nvPr/>
        </p:nvSpPr>
        <p:spPr>
          <a:xfrm>
            <a:off x="653587" y="4110251"/>
            <a:ext cx="4425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>
                <a:effectLst/>
                <a:hlinkClick r:id="rId8"/>
              </a:rPr>
              <a:t>Book an MS Teams virtual meeting with Oliver Bruder</a:t>
            </a:r>
            <a:endParaRPr lang="en-CH" sz="1400" dirty="0"/>
          </a:p>
        </p:txBody>
      </p:sp>
    </p:spTree>
    <p:extLst>
      <p:ext uri="{BB962C8B-B14F-4D97-AF65-F5344CB8AC3E}">
        <p14:creationId xmlns:p14="http://schemas.microsoft.com/office/powerpoint/2010/main" val="3695524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2B20F0-BA36-BEF7-256D-B2DA0C16E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34B478CF-2AF7-20D6-EF46-57E7397F0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596" y="406213"/>
            <a:ext cx="592667" cy="666750"/>
          </a:xfrm>
          <a:prstGeom prst="rect">
            <a:avLst/>
          </a:prstGeom>
        </p:spPr>
      </p:pic>
      <p:pic>
        <p:nvPicPr>
          <p:cNvPr id="9" name="Picture 8" descr="A green arrow pointing to the left&#10;&#10;Description automatically generated">
            <a:extLst>
              <a:ext uri="{FF2B5EF4-FFF2-40B4-BE49-F238E27FC236}">
                <a16:creationId xmlns:a16="http://schemas.microsoft.com/office/drawing/2014/main" id="{74F473EE-5A82-81D2-2923-98A1874E1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4753" y="5496424"/>
            <a:ext cx="814917" cy="455083"/>
          </a:xfrm>
          <a:prstGeom prst="rect">
            <a:avLst/>
          </a:prstGeom>
        </p:spPr>
      </p:pic>
      <p:pic>
        <p:nvPicPr>
          <p:cNvPr id="11" name="Picture 10" descr="A green x on a black background&#10;&#10;Description automatically generated">
            <a:extLst>
              <a:ext uri="{FF2B5EF4-FFF2-40B4-BE49-F238E27FC236}">
                <a16:creationId xmlns:a16="http://schemas.microsoft.com/office/drawing/2014/main" id="{7C83FBC8-1228-7E79-1100-E2869D2DB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1512" y="6312959"/>
            <a:ext cx="328083" cy="328083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2D20E42-599B-EFE8-4AB1-83611D51F0BA}"/>
              </a:ext>
            </a:extLst>
          </p:cNvPr>
          <p:cNvSpPr/>
          <p:nvPr/>
        </p:nvSpPr>
        <p:spPr>
          <a:xfrm>
            <a:off x="1746250" y="2953450"/>
            <a:ext cx="390265" cy="779473"/>
          </a:xfrm>
          <a:custGeom>
            <a:avLst/>
            <a:gdLst>
              <a:gd name="connsiteX0" fmla="*/ 390265 w 390265"/>
              <a:gd name="connsiteY0" fmla="*/ 0 h 779473"/>
              <a:gd name="connsiteX1" fmla="*/ 0 w 390265"/>
              <a:gd name="connsiteY1" fmla="*/ 0 h 779473"/>
              <a:gd name="connsiteX2" fmla="*/ 0 w 390265"/>
              <a:gd name="connsiteY2" fmla="*/ 779473 h 779473"/>
              <a:gd name="connsiteX3" fmla="*/ 390265 w 390265"/>
              <a:gd name="connsiteY3" fmla="*/ 779473 h 779473"/>
              <a:gd name="connsiteX4" fmla="*/ 390265 w 390265"/>
              <a:gd name="connsiteY4" fmla="*/ 0 h 779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265" h="779473">
                <a:moveTo>
                  <a:pt x="390265" y="0"/>
                </a:moveTo>
                <a:lnTo>
                  <a:pt x="0" y="0"/>
                </a:lnTo>
                <a:lnTo>
                  <a:pt x="0" y="779473"/>
                </a:lnTo>
                <a:lnTo>
                  <a:pt x="390265" y="779473"/>
                </a:lnTo>
                <a:lnTo>
                  <a:pt x="390265" y="0"/>
                </a:lnTo>
                <a:close/>
              </a:path>
            </a:pathLst>
          </a:custGeom>
          <a:solidFill>
            <a:srgbClr val="00AC7E"/>
          </a:solidFill>
          <a:ln w="108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714A220-8CC7-0AD1-7207-213464E8650A}"/>
              </a:ext>
            </a:extLst>
          </p:cNvPr>
          <p:cNvSpPr/>
          <p:nvPr/>
        </p:nvSpPr>
        <p:spPr>
          <a:xfrm>
            <a:off x="2136515" y="2563767"/>
            <a:ext cx="780638" cy="1169155"/>
          </a:xfrm>
          <a:custGeom>
            <a:avLst/>
            <a:gdLst>
              <a:gd name="connsiteX0" fmla="*/ 390373 w 780638"/>
              <a:gd name="connsiteY0" fmla="*/ 389683 h 1169155"/>
              <a:gd name="connsiteX1" fmla="*/ 390373 w 780638"/>
              <a:gd name="connsiteY1" fmla="*/ 1169156 h 1169155"/>
              <a:gd name="connsiteX2" fmla="*/ 780638 w 780638"/>
              <a:gd name="connsiteY2" fmla="*/ 1169156 h 1169155"/>
              <a:gd name="connsiteX3" fmla="*/ 780638 w 780638"/>
              <a:gd name="connsiteY3" fmla="*/ 389683 h 1169155"/>
              <a:gd name="connsiteX4" fmla="*/ 780638 w 780638"/>
              <a:gd name="connsiteY4" fmla="*/ 389683 h 1169155"/>
              <a:gd name="connsiteX5" fmla="*/ 390373 w 780638"/>
              <a:gd name="connsiteY5" fmla="*/ 0 h 1169155"/>
              <a:gd name="connsiteX6" fmla="*/ 0 w 780638"/>
              <a:gd name="connsiteY6" fmla="*/ 0 h 1169155"/>
              <a:gd name="connsiteX7" fmla="*/ 0 w 780638"/>
              <a:gd name="connsiteY7" fmla="*/ 389683 h 1169155"/>
              <a:gd name="connsiteX8" fmla="*/ 390373 w 780638"/>
              <a:gd name="connsiteY8" fmla="*/ 389683 h 11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0638" h="1169155">
                <a:moveTo>
                  <a:pt x="390373" y="389683"/>
                </a:moveTo>
                <a:lnTo>
                  <a:pt x="390373" y="1169156"/>
                </a:lnTo>
                <a:lnTo>
                  <a:pt x="780638" y="1169156"/>
                </a:lnTo>
                <a:lnTo>
                  <a:pt x="780638" y="389683"/>
                </a:lnTo>
                <a:lnTo>
                  <a:pt x="780638" y="389683"/>
                </a:lnTo>
                <a:cubicBezTo>
                  <a:pt x="780638" y="174440"/>
                  <a:pt x="605938" y="0"/>
                  <a:pt x="390373" y="0"/>
                </a:cubicBezTo>
                <a:lnTo>
                  <a:pt x="0" y="0"/>
                </a:lnTo>
                <a:lnTo>
                  <a:pt x="0" y="389683"/>
                </a:lnTo>
                <a:lnTo>
                  <a:pt x="390373" y="389683"/>
                </a:lnTo>
                <a:close/>
              </a:path>
            </a:pathLst>
          </a:custGeom>
          <a:solidFill>
            <a:srgbClr val="00AC7E"/>
          </a:solidFill>
          <a:ln w="108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2EC3C08-51BA-DCE8-C399-4118291CF046}"/>
              </a:ext>
            </a:extLst>
          </p:cNvPr>
          <p:cNvSpPr/>
          <p:nvPr/>
        </p:nvSpPr>
        <p:spPr>
          <a:xfrm>
            <a:off x="3112285" y="2563767"/>
            <a:ext cx="390265" cy="1169155"/>
          </a:xfrm>
          <a:custGeom>
            <a:avLst/>
            <a:gdLst>
              <a:gd name="connsiteX0" fmla="*/ 0 w 390265"/>
              <a:gd name="connsiteY0" fmla="*/ 779365 h 1169155"/>
              <a:gd name="connsiteX1" fmla="*/ 0 w 390265"/>
              <a:gd name="connsiteY1" fmla="*/ 0 h 1169155"/>
              <a:gd name="connsiteX2" fmla="*/ 390265 w 390265"/>
              <a:gd name="connsiteY2" fmla="*/ 0 h 1169155"/>
              <a:gd name="connsiteX3" fmla="*/ 390265 w 390265"/>
              <a:gd name="connsiteY3" fmla="*/ 779473 h 1169155"/>
              <a:gd name="connsiteX4" fmla="*/ 390265 w 390265"/>
              <a:gd name="connsiteY4" fmla="*/ 779473 h 1169155"/>
              <a:gd name="connsiteX5" fmla="*/ 390265 w 390265"/>
              <a:gd name="connsiteY5" fmla="*/ 1169156 h 1169155"/>
              <a:gd name="connsiteX6" fmla="*/ 0 w 390265"/>
              <a:gd name="connsiteY6" fmla="*/ 779365 h 1169155"/>
              <a:gd name="connsiteX7" fmla="*/ 0 w 390265"/>
              <a:gd name="connsiteY7" fmla="*/ 779365 h 116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0265" h="1169155">
                <a:moveTo>
                  <a:pt x="0" y="779365"/>
                </a:moveTo>
                <a:lnTo>
                  <a:pt x="0" y="0"/>
                </a:lnTo>
                <a:lnTo>
                  <a:pt x="390265" y="0"/>
                </a:lnTo>
                <a:lnTo>
                  <a:pt x="390265" y="779473"/>
                </a:lnTo>
                <a:lnTo>
                  <a:pt x="390265" y="779473"/>
                </a:lnTo>
                <a:cubicBezTo>
                  <a:pt x="390265" y="779473"/>
                  <a:pt x="390265" y="1169156"/>
                  <a:pt x="390265" y="1169156"/>
                </a:cubicBezTo>
                <a:cubicBezTo>
                  <a:pt x="174700" y="1169156"/>
                  <a:pt x="0" y="994608"/>
                  <a:pt x="0" y="779365"/>
                </a:cubicBezTo>
                <a:lnTo>
                  <a:pt x="0" y="779365"/>
                </a:lnTo>
                <a:close/>
              </a:path>
            </a:pathLst>
          </a:custGeom>
          <a:solidFill>
            <a:srgbClr val="00AC7E"/>
          </a:solidFill>
          <a:ln w="108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3574D9AA-8DBC-A5EC-105C-0DF15414A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6" y="5303868"/>
            <a:ext cx="783167" cy="1545167"/>
          </a:xfrm>
          <a:prstGeom prst="rect">
            <a:avLst/>
          </a:prstGeom>
        </p:spPr>
      </p:pic>
      <p:pic>
        <p:nvPicPr>
          <p:cNvPr id="18" name="Picture 17" descr="A green and black graphic&#10;&#10;Description automatically generated">
            <a:extLst>
              <a:ext uri="{FF2B5EF4-FFF2-40B4-BE49-F238E27FC236}">
                <a16:creationId xmlns:a16="http://schemas.microsoft.com/office/drawing/2014/main" id="{FF468920-1557-0C81-FC78-7ED3A5B5A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5627" y="8965"/>
            <a:ext cx="772583" cy="772583"/>
          </a:xfrm>
          <a:prstGeom prst="rect">
            <a:avLst/>
          </a:prstGeom>
        </p:spPr>
      </p:pic>
      <p:pic>
        <p:nvPicPr>
          <p:cNvPr id="20" name="Picture 19" descr="A green and black corner&#10;&#10;Description automatically generated">
            <a:extLst>
              <a:ext uri="{FF2B5EF4-FFF2-40B4-BE49-F238E27FC236}">
                <a16:creationId xmlns:a16="http://schemas.microsoft.com/office/drawing/2014/main" id="{EB5B522A-6DF8-D603-880F-EDFC1AB93B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2746" y="8965"/>
            <a:ext cx="772583" cy="772583"/>
          </a:xfrm>
          <a:prstGeom prst="rect">
            <a:avLst/>
          </a:prstGeom>
        </p:spPr>
      </p:pic>
      <p:pic>
        <p:nvPicPr>
          <p:cNvPr id="22" name="Picture 21" descr="A green and black corner&#10;&#10;Description automatically generated">
            <a:extLst>
              <a:ext uri="{FF2B5EF4-FFF2-40B4-BE49-F238E27FC236}">
                <a16:creationId xmlns:a16="http://schemas.microsoft.com/office/drawing/2014/main" id="{D61E399A-337C-B7A3-8F95-10569FABC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8833" y="4561534"/>
            <a:ext cx="783167" cy="772583"/>
          </a:xfrm>
          <a:prstGeom prst="rect">
            <a:avLst/>
          </a:prstGeom>
        </p:spPr>
      </p:pic>
      <p:pic>
        <p:nvPicPr>
          <p:cNvPr id="24" name="Picture 23" descr="A green cross in a circle&#10;&#10;Description automatically generated">
            <a:extLst>
              <a:ext uri="{FF2B5EF4-FFF2-40B4-BE49-F238E27FC236}">
                <a16:creationId xmlns:a16="http://schemas.microsoft.com/office/drawing/2014/main" id="{6A238395-F57A-0A27-0627-1967ECDA65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12746" y="4561534"/>
            <a:ext cx="1518508" cy="151850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A2B07E4-F764-23A1-0034-59BC1C50C740}"/>
              </a:ext>
            </a:extLst>
          </p:cNvPr>
          <p:cNvSpPr txBox="1"/>
          <p:nvPr/>
        </p:nvSpPr>
        <p:spPr>
          <a:xfrm>
            <a:off x="3675449" y="2785043"/>
            <a:ext cx="6750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E</a:t>
            </a:r>
            <a:r>
              <a:rPr lang="en-CH" sz="4000" b="1" dirty="0" err="1">
                <a:solidFill>
                  <a:schemeClr val="bg1"/>
                </a:solidFill>
              </a:rPr>
              <a:t>njoy</a:t>
            </a:r>
            <a:r>
              <a:rPr lang="en-CH" sz="4000" b="1" dirty="0">
                <a:solidFill>
                  <a:schemeClr val="bg1"/>
                </a:solidFill>
              </a:rPr>
              <a:t> the event - thanks!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E1D7938-07F8-145B-67BD-EAE2FBBC42FC}"/>
              </a:ext>
            </a:extLst>
          </p:cNvPr>
          <p:cNvSpPr txBox="1"/>
          <p:nvPr/>
        </p:nvSpPr>
        <p:spPr>
          <a:xfrm>
            <a:off x="1685290" y="1874437"/>
            <a:ext cx="785798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Swiss LabVIEW User Group Meeting</a:t>
            </a:r>
            <a:r>
              <a:rPr lang="en-CH" sz="2000" b="1" dirty="0">
                <a:solidFill>
                  <a:schemeClr val="bg1"/>
                </a:solidFill>
              </a:rPr>
              <a:t> Romandie</a:t>
            </a:r>
            <a:endParaRPr lang="en-US" sz="20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3044993"/>
      </p:ext>
    </p:extLst>
  </p:cSld>
  <p:clrMapOvr>
    <a:masterClrMapping/>
  </p:clrMapOvr>
</p:sld>
</file>

<file path=ppt/theme/theme1.xml><?xml version="1.0" encoding="utf-8"?>
<a:theme xmlns:a="http://schemas.openxmlformats.org/drawingml/2006/main" name="1_NI Template 2023">
  <a:themeElements>
    <a:clrScheme name="NI_Final 11-30-23">
      <a:dk1>
        <a:srgbClr val="000000"/>
      </a:dk1>
      <a:lt1>
        <a:srgbClr val="FFFFFF"/>
      </a:lt1>
      <a:dk2>
        <a:srgbClr val="003324"/>
      </a:dk2>
      <a:lt2>
        <a:srgbClr val="ECECED"/>
      </a:lt2>
      <a:accent1>
        <a:srgbClr val="00AD7C"/>
      </a:accent1>
      <a:accent2>
        <a:srgbClr val="1B2451"/>
      </a:accent2>
      <a:accent3>
        <a:srgbClr val="1DB1DE"/>
      </a:accent3>
      <a:accent4>
        <a:srgbClr val="F5D300"/>
      </a:accent4>
      <a:accent5>
        <a:srgbClr val="E35B38"/>
      </a:accent5>
      <a:accent6>
        <a:srgbClr val="7CCF8B"/>
      </a:accent6>
      <a:hlink>
        <a:srgbClr val="00AD7C"/>
      </a:hlink>
      <a:folHlink>
        <a:srgbClr val="003324"/>
      </a:folHlink>
    </a:clrScheme>
    <a:fontScheme name="EMR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b="1" dirty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I_corporate_template_v5" id="{532341B9-1BCC-D94A-A68A-2F1060A692EA}" vid="{29C0F82C-8EC6-3540-92F2-C2832B207230}"/>
    </a:ext>
  </a:extLst>
</a:theme>
</file>

<file path=ppt/theme/theme2.xml><?xml version="1.0" encoding="utf-8"?>
<a:theme xmlns:a="http://schemas.openxmlformats.org/drawingml/2006/main" name="4_NI Template 2023">
  <a:themeElements>
    <a:clrScheme name="NI_Final 11-30-23">
      <a:dk1>
        <a:srgbClr val="000000"/>
      </a:dk1>
      <a:lt1>
        <a:srgbClr val="FFFFFF"/>
      </a:lt1>
      <a:dk2>
        <a:srgbClr val="003324"/>
      </a:dk2>
      <a:lt2>
        <a:srgbClr val="ECECED"/>
      </a:lt2>
      <a:accent1>
        <a:srgbClr val="00AD7C"/>
      </a:accent1>
      <a:accent2>
        <a:srgbClr val="1B2451"/>
      </a:accent2>
      <a:accent3>
        <a:srgbClr val="1DB1DE"/>
      </a:accent3>
      <a:accent4>
        <a:srgbClr val="F5D300"/>
      </a:accent4>
      <a:accent5>
        <a:srgbClr val="E35B38"/>
      </a:accent5>
      <a:accent6>
        <a:srgbClr val="7CCF8B"/>
      </a:accent6>
      <a:hlink>
        <a:srgbClr val="00AD7C"/>
      </a:hlink>
      <a:folHlink>
        <a:srgbClr val="003324"/>
      </a:folHlink>
    </a:clrScheme>
    <a:fontScheme name="EMR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b="1" dirty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I_corporate_template_v5" id="{532341B9-1BCC-D94A-A68A-2F1060A692EA}" vid="{29C0F82C-8EC6-3540-92F2-C2832B207230}"/>
    </a:ext>
  </a:extLst>
</a:theme>
</file>

<file path=ppt/theme/theme3.xml><?xml version="1.0" encoding="utf-8"?>
<a:theme xmlns:a="http://schemas.openxmlformats.org/drawingml/2006/main" name="EMR NI Jun24">
  <a:themeElements>
    <a:clrScheme name="NI - EMR Palette 06-12-24 320">
      <a:dk1>
        <a:srgbClr val="000000"/>
      </a:dk1>
      <a:lt1>
        <a:srgbClr val="FFFFFF"/>
      </a:lt1>
      <a:dk2>
        <a:srgbClr val="004B8D"/>
      </a:dk2>
      <a:lt2>
        <a:srgbClr val="ECECED"/>
      </a:lt2>
      <a:accent1>
        <a:srgbClr val="004B8D"/>
      </a:accent1>
      <a:accent2>
        <a:srgbClr val="00573C"/>
      </a:accent2>
      <a:accent3>
        <a:srgbClr val="1B2552"/>
      </a:accent3>
      <a:accent4>
        <a:srgbClr val="1DB1DE"/>
      </a:accent4>
      <a:accent5>
        <a:srgbClr val="F5D300"/>
      </a:accent5>
      <a:accent6>
        <a:srgbClr val="00AD7C"/>
      </a:accent6>
      <a:hlink>
        <a:srgbClr val="00AD7C"/>
      </a:hlink>
      <a:folHlink>
        <a:srgbClr val="BA1C46"/>
      </a:folHlink>
    </a:clrScheme>
    <a:fontScheme name="EMR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b="1" dirty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R NI Jun24" id="{47EF6642-79D2-4DC2-A52F-768541764C8D}" vid="{71B16B6D-7AA4-490E-AC8C-BCB91476A280}"/>
    </a:ext>
  </a:extLst>
</a:theme>
</file>

<file path=ppt/theme/theme4.xml><?xml version="1.0" encoding="utf-8"?>
<a:theme xmlns:a="http://schemas.openxmlformats.org/drawingml/2006/main" name="3_2022 Corporate Template">
  <a:themeElements>
    <a:clrScheme name="NI Color 2022">
      <a:dk1>
        <a:srgbClr val="044123"/>
      </a:dk1>
      <a:lt1>
        <a:srgbClr val="FFFFFF"/>
      </a:lt1>
      <a:dk2>
        <a:srgbClr val="3B3D3B"/>
      </a:dk2>
      <a:lt2>
        <a:srgbClr val="CDDBC8"/>
      </a:lt2>
      <a:accent1>
        <a:srgbClr val="00B677"/>
      </a:accent1>
      <a:accent2>
        <a:srgbClr val="FFC60B"/>
      </a:accent2>
      <a:accent3>
        <a:srgbClr val="3CB3E7"/>
      </a:accent3>
      <a:accent4>
        <a:srgbClr val="CD1722"/>
      </a:accent4>
      <a:accent5>
        <a:srgbClr val="57539E"/>
      </a:accent5>
      <a:accent6>
        <a:srgbClr val="32EB95"/>
      </a:accent6>
      <a:hlink>
        <a:srgbClr val="00B677"/>
      </a:hlink>
      <a:folHlink>
        <a:srgbClr val="00B677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l" defTabSz="274320"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22 Corporate Template" id="{B3510AF8-F162-5C4E-9AA6-183740D261A6}" vid="{94E65316-D975-5A44-A3E8-9C8AEA67C44C}"/>
    </a:ext>
  </a:extLst>
</a:theme>
</file>

<file path=ppt/theme/theme5.xml><?xml version="1.0" encoding="utf-8"?>
<a:theme xmlns:a="http://schemas.openxmlformats.org/drawingml/2006/main" name="5_NI Template 2023">
  <a:themeElements>
    <a:clrScheme name="NI-EMR Template 2023">
      <a:dk1>
        <a:srgbClr val="000000"/>
      </a:dk1>
      <a:lt1>
        <a:srgbClr val="FFFFFF"/>
      </a:lt1>
      <a:dk2>
        <a:srgbClr val="003324"/>
      </a:dk2>
      <a:lt2>
        <a:srgbClr val="ECECED"/>
      </a:lt2>
      <a:accent1>
        <a:srgbClr val="00AD7C"/>
      </a:accent1>
      <a:accent2>
        <a:srgbClr val="1B2451"/>
      </a:accent2>
      <a:accent3>
        <a:srgbClr val="3CB3E7"/>
      </a:accent3>
      <a:accent4>
        <a:srgbClr val="F5D300"/>
      </a:accent4>
      <a:accent5>
        <a:srgbClr val="E35B38"/>
      </a:accent5>
      <a:accent6>
        <a:srgbClr val="7CCF8B"/>
      </a:accent6>
      <a:hlink>
        <a:srgbClr val="00AD7C"/>
      </a:hlink>
      <a:folHlink>
        <a:srgbClr val="003324"/>
      </a:folHlink>
    </a:clrScheme>
    <a:fontScheme name="EMR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  <a:effectLst/>
      </a:spPr>
      <a:bodyPr wrap="square" rtlCol="0" anchor="ctr"/>
      <a:lstStyle>
        <a:defPPr algn="ctr" eaLnBrk="0" fontAlgn="base" hangingPunct="0">
          <a:spcBef>
            <a:spcPct val="0"/>
          </a:spcBef>
          <a:spcAft>
            <a:spcPct val="0"/>
          </a:spcAft>
          <a:defRPr b="1" dirty="0">
            <a:solidFill>
              <a:srgbClr val="FFFFFF"/>
            </a:solidFill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I_corporate_template_v5" id="{532341B9-1BCC-D94A-A68A-2F1060A692EA}" vid="{29C0F82C-8EC6-3540-92F2-C2832B207230}"/>
    </a:ext>
  </a:extLst>
</a:theme>
</file>

<file path=ppt/theme/theme6.xml><?xml version="1.0" encoding="utf-8"?>
<a:theme xmlns:a="http://schemas.openxmlformats.org/drawingml/2006/main" name="datateq_2019">
  <a:themeElements>
    <a:clrScheme name="datatec_colors">
      <a:dk1>
        <a:sysClr val="windowText" lastClr="000000"/>
      </a:dk1>
      <a:lt1>
        <a:srgbClr val="FFFFFF"/>
      </a:lt1>
      <a:dk2>
        <a:srgbClr val="4C4C4C"/>
      </a:dk2>
      <a:lt2>
        <a:srgbClr val="CCCCCC"/>
      </a:lt2>
      <a:accent1>
        <a:srgbClr val="E30613"/>
      </a:accent1>
      <a:accent2>
        <a:srgbClr val="B2B2B2"/>
      </a:accent2>
      <a:accent3>
        <a:srgbClr val="E84610"/>
      </a:accent3>
      <a:accent4>
        <a:srgbClr val="E50055"/>
      </a:accent4>
      <a:accent5>
        <a:srgbClr val="7F7F7F"/>
      </a:accent5>
      <a:accent6>
        <a:srgbClr val="CCCCCC"/>
      </a:accent6>
      <a:hlink>
        <a:srgbClr val="7F7F7F"/>
      </a:hlink>
      <a:folHlink>
        <a:srgbClr val="000000"/>
      </a:folHlink>
    </a:clrScheme>
    <a:fontScheme name="datateq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 marL="269875" indent="-269875" algn="l">
          <a:buClr>
            <a:schemeClr val="accent1"/>
          </a:buClr>
          <a:buFont typeface="HelveticaNeueLT Pro 65 Md" panose="020B0604020202020204" pitchFamily="34" charset="0"/>
          <a:buChar char="&gt;"/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ataTec_PPT_Templates_2019.potx" id="{D1298F2B-F7F8-4B50-8EC1-4535C56F37B5}" vid="{62C97F29-FCB7-4E14-BEF5-71C842D9F28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2798B74D8BDE42A4C5C35C0A264733" ma:contentTypeVersion="19" ma:contentTypeDescription="Create a new document." ma:contentTypeScope="" ma:versionID="81ede9761c2833d09ae1dc3e072d3b5f">
  <xsd:schema xmlns:xsd="http://www.w3.org/2001/XMLSchema" xmlns:xs="http://www.w3.org/2001/XMLSchema" xmlns:p="http://schemas.microsoft.com/office/2006/metadata/properties" xmlns:ns2="e30bcab1-e588-4a73-a33e-ed56b166fe7d" xmlns:ns3="a4aa40bc-1dbc-4e58-8c23-703fca1f91dd" targetNamespace="http://schemas.microsoft.com/office/2006/metadata/properties" ma:root="true" ma:fieldsID="7d68b86279712a784f50a2f41bb8528b" ns2:_="" ns3:_="">
    <xsd:import namespace="e30bcab1-e588-4a73-a33e-ed56b166fe7d"/>
    <xsd:import namespace="a4aa40bc-1dbc-4e58-8c23-703fca1f91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0bcab1-e588-4a73-a33e-ed56b166fe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31e4e8e-8203-4e41-af84-285471eb6c21}" ma:internalName="TaxCatchAll" ma:showField="CatchAllData" ma:web="e30bcab1-e588-4a73-a33e-ed56b166fe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a40bc-1dbc-4e58-8c23-703fca1f91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5d34d70-d8b5-4d24-889f-c4982dcd59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4aa40bc-1dbc-4e58-8c23-703fca1f91dd">
      <Terms xmlns="http://schemas.microsoft.com/office/infopath/2007/PartnerControls"/>
    </lcf76f155ced4ddcb4097134ff3c332f>
    <TaxCatchAll xmlns="e30bcab1-e588-4a73-a33e-ed56b166fe7d" xsi:nil="true"/>
  </documentManagement>
</p:properties>
</file>

<file path=customXml/itemProps1.xml><?xml version="1.0" encoding="utf-8"?>
<ds:datastoreItem xmlns:ds="http://schemas.openxmlformats.org/officeDocument/2006/customXml" ds:itemID="{75DFFDCB-3117-410A-AC0D-FF267ECA9C0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30bcab1-e588-4a73-a33e-ed56b166fe7d"/>
    <ds:schemaRef ds:uri="a4aa40bc-1dbc-4e58-8c23-703fca1f91d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21413D-8DBF-4D30-8D3E-98CA49B87A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D23A46-9EF8-49FB-A2CB-2A23FA13600E}">
  <ds:schemaRefs>
    <ds:schemaRef ds:uri="http://schemas.microsoft.com/office/2006/metadata/properties"/>
    <ds:schemaRef ds:uri="http://www.w3.org/2000/xmlns/"/>
    <ds:schemaRef ds:uri="a4aa40bc-1dbc-4e58-8c23-703fca1f91dd"/>
    <ds:schemaRef ds:uri="http://schemas.microsoft.com/office/infopath/2007/PartnerControls"/>
    <ds:schemaRef ds:uri="e30bcab1-e588-4a73-a33e-ed56b166fe7d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867</Words>
  <Application>Microsoft Office PowerPoint</Application>
  <PresentationFormat>Widescreen</PresentationFormat>
  <Paragraphs>83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Aptos</vt:lpstr>
      <vt:lpstr>Arial</vt:lpstr>
      <vt:lpstr>Arial Black</vt:lpstr>
      <vt:lpstr>Arial Narrow</vt:lpstr>
      <vt:lpstr>Consolas</vt:lpstr>
      <vt:lpstr>Courier New</vt:lpstr>
      <vt:lpstr>Helvetica Neue Medium</vt:lpstr>
      <vt:lpstr>HelveticaNeueLT Pro 65 Md</vt:lpstr>
      <vt:lpstr>HelveticaNeueLT Pro 75 Bd</vt:lpstr>
      <vt:lpstr>Noto Sans</vt:lpstr>
      <vt:lpstr>System Font Regular</vt:lpstr>
      <vt:lpstr>Times</vt:lpstr>
      <vt:lpstr>Times New Roman</vt:lpstr>
      <vt:lpstr>Wingdings</vt:lpstr>
      <vt:lpstr>1_NI Template 2023</vt:lpstr>
      <vt:lpstr>4_NI Template 2023</vt:lpstr>
      <vt:lpstr>EMR NI Jun24</vt:lpstr>
      <vt:lpstr>3_2022 Corporate Template</vt:lpstr>
      <vt:lpstr>5_NI Template 2023</vt:lpstr>
      <vt:lpstr>datateq_2019</vt:lpstr>
      <vt:lpstr>PowerPoint Presentation</vt:lpstr>
      <vt:lpstr>PowerPoint Presentation</vt:lpstr>
      <vt:lpstr>Raffaella Loforte Sales Engineer  </vt:lpstr>
      <vt:lpstr>Anniversary SCI Consulting 30 Yrs. NI System Integrator Program</vt:lpstr>
      <vt:lpstr>New Emerson Investment: NI Country Managers (introduced 2025)</vt:lpstr>
      <vt:lpstr>Disclaimer – “Effective versus Efficient”</vt:lpstr>
      <vt:lpstr>Strategic Discussion Topics for Switzerland</vt:lpstr>
      <vt:lpstr>Other “Hot Topics @ NI”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Shaver, Brad</dc:creator>
  <cp:lastModifiedBy>Bruder, Oliver</cp:lastModifiedBy>
  <cp:revision>6</cp:revision>
  <cp:lastPrinted>2025-02-24T11:58:59Z</cp:lastPrinted>
  <dcterms:created xsi:type="dcterms:W3CDTF">2025-02-05T20:41:11Z</dcterms:created>
  <dcterms:modified xsi:type="dcterms:W3CDTF">2025-06-12T11:50:56Z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0x010100682798B74D8BDE42A4C5C35C0A264733</vt:lpwstr>
  </property>
  <property fmtid="{D5CDD505-2E9C-101B-9397-08002B2CF9AE}" pid="3" name="MediaServiceImageTags">
    <vt:lpwstr/>
  </property>
  <property fmtid="{D5CDD505-2E9C-101B-9397-08002B2CF9AE}" pid="4" name="MSIP_Label_b74dbf3d-dd19-4e95-b2d0-8dffb6ec560c_ActionId">
    <vt:lpwstr>9ce80538-4baa-412f-9e89-2950858f04a0</vt:lpwstr>
  </property>
  <property fmtid="{D5CDD505-2E9C-101B-9397-08002B2CF9AE}" pid="5" name="MSIP_Label_b74dbf3d-dd19-4e95-b2d0-8dffb6ec560c_SetDate">
    <vt:lpwstr>2025-02-17T18:33:55Z</vt:lpwstr>
  </property>
  <property fmtid="{D5CDD505-2E9C-101B-9397-08002B2CF9AE}" pid="6" name="MSIP_Label_b74dbf3d-dd19-4e95-b2d0-8dffb6ec560c_Enabled">
    <vt:lpwstr>true</vt:lpwstr>
  </property>
  <property fmtid="{D5CDD505-2E9C-101B-9397-08002B2CF9AE}" pid="7" name="MSIP_Label_b74dbf3d-dd19-4e95-b2d0-8dffb6ec560c_Method">
    <vt:lpwstr>Privileged</vt:lpwstr>
  </property>
  <property fmtid="{D5CDD505-2E9C-101B-9397-08002B2CF9AE}" pid="8" name="MSIP_Label_b74dbf3d-dd19-4e95-b2d0-8dffb6ec560c_Tag">
    <vt:lpwstr>10, 0, 1, 2</vt:lpwstr>
  </property>
  <property fmtid="{D5CDD505-2E9C-101B-9397-08002B2CF9AE}" pid="9" name="MSIP_Label_b74dbf3d-dd19-4e95-b2d0-8dffb6ec560c_Name">
    <vt:lpwstr>Public</vt:lpwstr>
  </property>
  <property fmtid="{D5CDD505-2E9C-101B-9397-08002B2CF9AE}" pid="10" name="MSIP_Label_b74dbf3d-dd19-4e95-b2d0-8dffb6ec560c_SiteId">
    <vt:lpwstr>eb06985d-06ca-4a17-81da-629ab99f6505</vt:lpwstr>
  </property>
  <property fmtid="{D5CDD505-2E9C-101B-9397-08002B2CF9AE}" pid="11" name="MSIP_Label_b74dbf3d-dd19-4e95-b2d0-8dffb6ec560c_ContentBits">
    <vt:lpwstr>0</vt:lpwstr>
  </property>
</Properties>
</file>